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Up49HwlUmCPgjW11QMTVAwHaCo" ContentType="image/jpe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98" r:id="rId5"/>
    <p:sldId id="259" r:id="rId6"/>
    <p:sldId id="261" r:id="rId7"/>
    <p:sldId id="262" r:id="rId8"/>
    <p:sldId id="297" r:id="rId9"/>
    <p:sldId id="265" r:id="rId10"/>
    <p:sldId id="264" r:id="rId11"/>
    <p:sldId id="272" r:id="rId12"/>
    <p:sldId id="273" r:id="rId13"/>
    <p:sldId id="274" r:id="rId14"/>
    <p:sldId id="275" r:id="rId15"/>
    <p:sldId id="276" r:id="rId16"/>
    <p:sldId id="277" r:id="rId17"/>
    <p:sldId id="278" r:id="rId18"/>
    <p:sldId id="279" r:id="rId19"/>
    <p:sldId id="280" r:id="rId20"/>
    <p:sldId id="281" r:id="rId21"/>
    <p:sldId id="260" r:id="rId22"/>
    <p:sldId id="266" r:id="rId23"/>
    <p:sldId id="267" r:id="rId24"/>
    <p:sldId id="282" r:id="rId25"/>
    <p:sldId id="283" r:id="rId26"/>
    <p:sldId id="284" r:id="rId27"/>
    <p:sldId id="285" r:id="rId28"/>
    <p:sldId id="268" r:id="rId29"/>
    <p:sldId id="286" r:id="rId30"/>
    <p:sldId id="287" r:id="rId31"/>
    <p:sldId id="288" r:id="rId32"/>
    <p:sldId id="270" r:id="rId33"/>
    <p:sldId id="271" r:id="rId34"/>
    <p:sldId id="289" r:id="rId35"/>
    <p:sldId id="290" r:id="rId36"/>
    <p:sldId id="291" r:id="rId37"/>
    <p:sldId id="292" r:id="rId38"/>
    <p:sldId id="293" r:id="rId39"/>
    <p:sldId id="294" r:id="rId40"/>
    <p:sldId id="295" r:id="rId41"/>
    <p:sldId id="296" r:id="rId42"/>
    <p:sldId id="1030" r:id="rId43"/>
    <p:sldId id="1042" r:id="rId44"/>
    <p:sldId id="1051" r:id="rId45"/>
    <p:sldId id="1052"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1" d="100"/>
          <a:sy n="131" d="100"/>
        </p:scale>
        <p:origin x="126"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1E7CC5-3F5C-4C35-B5A4-CCBEFCB9A250}" type="doc">
      <dgm:prSet loTypeId="urn:microsoft.com/office/officeart/2005/8/layout/orgChart1" loCatId="hierarchy" qsTypeId="urn:microsoft.com/office/officeart/2005/8/quickstyle/simple3" qsCatId="simple" csTypeId="urn:microsoft.com/office/officeart/2005/8/colors/colorful3" csCatId="colorful" phldr="1"/>
      <dgm:spPr/>
      <dgm:t>
        <a:bodyPr/>
        <a:lstStyle/>
        <a:p>
          <a:endParaRPr lang="zh-CN" altLang="en-US"/>
        </a:p>
      </dgm:t>
    </dgm:pt>
    <dgm:pt modelId="{D1E6B2CF-8AA7-493F-8752-2DC1E6ACC98E}">
      <dgm:prSet phldrT="[文本]" custT="1"/>
      <dgm:spPr/>
      <dgm:t>
        <a:bodyPr/>
        <a:lstStyle/>
        <a:p>
          <a:r>
            <a:rPr lang="en-US" altLang="zh-CN" sz="3600" b="1">
              <a:solidFill>
                <a:srgbClr val="7030A0"/>
              </a:solidFill>
              <a:effectLst>
                <a:outerShdw blurRad="38100" dist="38100" dir="2700000" algn="tl">
                  <a:srgbClr val="000000">
                    <a:alpha val="43137"/>
                  </a:srgbClr>
                </a:outerShdw>
              </a:effectLst>
              <a:latin typeface="Segoe UI Variable Display Semib" pitchFamily="2" charset="0"/>
              <a:cs typeface="Arial" panose="020B0604020202020204" pitchFamily="34" charset="0"/>
            </a:rPr>
            <a:t>Optics</a:t>
          </a:r>
          <a:endParaRPr lang="zh-CN" altLang="en-US" sz="3600" b="1" dirty="0">
            <a:solidFill>
              <a:srgbClr val="7030A0"/>
            </a:solidFill>
            <a:effectLst>
              <a:outerShdw blurRad="38100" dist="38100" dir="2700000" algn="tl">
                <a:srgbClr val="000000">
                  <a:alpha val="43137"/>
                </a:srgbClr>
              </a:outerShdw>
            </a:effectLst>
            <a:latin typeface="Segoe UI Variable Display Semib" pitchFamily="2" charset="0"/>
            <a:cs typeface="Arial" panose="020B0604020202020204" pitchFamily="34" charset="0"/>
          </a:endParaRPr>
        </a:p>
      </dgm:t>
    </dgm:pt>
    <dgm:pt modelId="{6C08318E-661B-4A8C-B734-7A755CD41A82}" type="parTrans" cxnId="{859E84A4-F070-49FA-A134-DE67B02C8693}">
      <dgm:prSet/>
      <dgm:spPr/>
      <dgm:t>
        <a:bodyPr/>
        <a:lstStyle/>
        <a:p>
          <a:endParaRPr lang="zh-CN" altLang="en-US"/>
        </a:p>
      </dgm:t>
    </dgm:pt>
    <dgm:pt modelId="{66AD4F7B-FE8D-4036-9333-ACB46935E0CB}" type="sibTrans" cxnId="{859E84A4-F070-49FA-A134-DE67B02C8693}">
      <dgm:prSet/>
      <dgm:spPr/>
      <dgm:t>
        <a:bodyPr/>
        <a:lstStyle/>
        <a:p>
          <a:endParaRPr lang="zh-CN" altLang="en-US"/>
        </a:p>
      </dgm:t>
    </dgm:pt>
    <dgm:pt modelId="{527AC0F5-D5FA-453B-AF92-E5B675CA714B}">
      <dgm:prSet phldrT="[文本]" custT="1"/>
      <dgm:spPr/>
      <dgm:t>
        <a:bodyPr/>
        <a:lstStyle/>
        <a:p>
          <a:r>
            <a:rPr lang="en-US" altLang="zh-CN"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Geometric optics</a:t>
          </a:r>
          <a:endParaRPr lang="zh-CN" altLang="en-US"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dgm:t>
    </dgm:pt>
    <dgm:pt modelId="{6E84A41B-E359-42BD-9FB4-C558ED8175CF}" type="parTrans" cxnId="{105BA9FE-2D35-4883-8133-C8B908AC10E1}">
      <dgm:prSet/>
      <dgm:spPr/>
      <dgm:t>
        <a:bodyPr/>
        <a:lstStyle/>
        <a:p>
          <a:endParaRPr lang="zh-CN" altLang="en-US"/>
        </a:p>
      </dgm:t>
    </dgm:pt>
    <dgm:pt modelId="{3CA2A8C3-2944-49C0-97A1-DBD403B2F76B}" type="sibTrans" cxnId="{105BA9FE-2D35-4883-8133-C8B908AC10E1}">
      <dgm:prSet/>
      <dgm:spPr/>
      <dgm:t>
        <a:bodyPr/>
        <a:lstStyle/>
        <a:p>
          <a:endParaRPr lang="zh-CN" altLang="en-US"/>
        </a:p>
      </dgm:t>
    </dgm:pt>
    <dgm:pt modelId="{9A9D1929-EB6C-4078-AB93-FEC866243E79}">
      <dgm:prSet phldrT="[文本]" custT="1"/>
      <dgm:spPr/>
      <dgm:t>
        <a:bodyPr/>
        <a:lstStyle/>
        <a:p>
          <a:pPr marL="180000" algn="l"/>
          <a:r>
            <a:rPr lang="en-US" altLang="zh-CN" sz="2200" b="1" i="1" u="none" dirty="0">
              <a:latin typeface="Times New Roman" panose="02020603050405020304" pitchFamily="18" charset="0"/>
              <a:cs typeface="Times New Roman" panose="02020603050405020304" pitchFamily="18" charset="0"/>
            </a:rPr>
            <a:t>Basic concepts and laws of Geometric Optics</a:t>
          </a:r>
          <a:endParaRPr lang="zh-CN" altLang="en-US" sz="2200" u="none" dirty="0">
            <a:latin typeface="Times New Roman" panose="02020603050405020304" pitchFamily="18" charset="0"/>
            <a:cs typeface="Times New Roman" panose="02020603050405020304" pitchFamily="18" charset="0"/>
          </a:endParaRPr>
        </a:p>
      </dgm:t>
    </dgm:pt>
    <dgm:pt modelId="{D9F90AFF-E8B0-4B22-99B4-07CE87F4E3F8}" type="parTrans" cxnId="{52960818-7FC9-40C9-833E-19115FEB76BE}">
      <dgm:prSet/>
      <dgm:spPr/>
      <dgm:t>
        <a:bodyPr/>
        <a:lstStyle/>
        <a:p>
          <a:endParaRPr lang="zh-CN" altLang="en-US"/>
        </a:p>
      </dgm:t>
    </dgm:pt>
    <dgm:pt modelId="{DC53FD13-6E28-4181-9E11-F3B4994A269E}" type="sibTrans" cxnId="{52960818-7FC9-40C9-833E-19115FEB76BE}">
      <dgm:prSet/>
      <dgm:spPr/>
      <dgm:t>
        <a:bodyPr/>
        <a:lstStyle/>
        <a:p>
          <a:endParaRPr lang="zh-CN" altLang="en-US"/>
        </a:p>
      </dgm:t>
    </dgm:pt>
    <dgm:pt modelId="{FC7E618F-504A-4B47-BC00-B6090AA240A5}">
      <dgm:prSet phldrT="[文本]" custT="1"/>
      <dgm:spPr/>
      <dgm:t>
        <a:bodyPr/>
        <a:lstStyle/>
        <a:p>
          <a:r>
            <a:rPr lang="en-US" altLang="zh-CN"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Physical optics</a:t>
          </a:r>
          <a:endParaRPr lang="zh-CN" altLang="en-US"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dgm:t>
    </dgm:pt>
    <dgm:pt modelId="{1A8661CD-B8BC-49C8-B1EA-B5172AD9F46F}" type="parTrans" cxnId="{6E74E5AD-0CEE-4CB5-82CA-D1C9838A56B5}">
      <dgm:prSet/>
      <dgm:spPr/>
      <dgm:t>
        <a:bodyPr/>
        <a:lstStyle/>
        <a:p>
          <a:endParaRPr lang="zh-CN" altLang="en-US"/>
        </a:p>
      </dgm:t>
    </dgm:pt>
    <dgm:pt modelId="{F67BD6F9-5BDF-4B46-A911-CBE4E792AFB6}" type="sibTrans" cxnId="{6E74E5AD-0CEE-4CB5-82CA-D1C9838A56B5}">
      <dgm:prSet/>
      <dgm:spPr/>
      <dgm:t>
        <a:bodyPr/>
        <a:lstStyle/>
        <a:p>
          <a:endParaRPr lang="zh-CN" altLang="en-US"/>
        </a:p>
      </dgm:t>
    </dgm:pt>
    <dgm:pt modelId="{46CDD5AD-2998-44B4-AAC7-9E3010A40481}">
      <dgm:prSet phldrT="[文本]" custT="1"/>
      <dgm:spPr/>
      <dgm:t>
        <a:bodyPr/>
        <a:lstStyle/>
        <a:p>
          <a:pPr marL="144000" algn="l">
            <a:lnSpc>
              <a:spcPct val="100000"/>
            </a:lnSpc>
          </a:pPr>
          <a:r>
            <a:rPr lang="en-US" altLang="zh-CN" sz="2200" b="1" i="1" dirty="0">
              <a:latin typeface="Times New Roman" panose="02020603050405020304" pitchFamily="18" charset="0"/>
              <a:cs typeface="Times New Roman" panose="02020603050405020304" pitchFamily="18" charset="0"/>
            </a:rPr>
            <a:t>Quantum theory of light </a:t>
          </a:r>
          <a:endParaRPr lang="zh-CN" altLang="en-US" sz="2200" dirty="0">
            <a:latin typeface="Times New Roman" panose="02020603050405020304" pitchFamily="18" charset="0"/>
            <a:cs typeface="Times New Roman" panose="02020603050405020304" pitchFamily="18" charset="0"/>
          </a:endParaRPr>
        </a:p>
      </dgm:t>
    </dgm:pt>
    <dgm:pt modelId="{D8172D47-9B9A-4AFA-BB76-3CE65D6FE6D9}" type="parTrans" cxnId="{CB56B744-6E06-4C6A-9686-0495D88197F2}">
      <dgm:prSet/>
      <dgm:spPr/>
      <dgm:t>
        <a:bodyPr/>
        <a:lstStyle/>
        <a:p>
          <a:endParaRPr lang="zh-CN" altLang="en-US"/>
        </a:p>
      </dgm:t>
    </dgm:pt>
    <dgm:pt modelId="{15147EA7-A83A-4414-8824-B847B64FB8C3}" type="sibTrans" cxnId="{CB56B744-6E06-4C6A-9686-0495D88197F2}">
      <dgm:prSet/>
      <dgm:spPr/>
      <dgm:t>
        <a:bodyPr/>
        <a:lstStyle/>
        <a:p>
          <a:endParaRPr lang="zh-CN" altLang="en-US"/>
        </a:p>
      </dgm:t>
    </dgm:pt>
    <dgm:pt modelId="{A275E1E7-BF98-4961-9001-7E548CB07004}">
      <dgm:prSet phldrT="[文本]" custT="1"/>
      <dgm:spPr/>
      <dgm:t>
        <a:bodyPr/>
        <a:lstStyle/>
        <a:p>
          <a:pPr marL="180000" algn="l">
            <a:buFont typeface="Arial" panose="020B0604020202020204" pitchFamily="34" charset="0"/>
            <a:buChar char="•"/>
          </a:pPr>
          <a:r>
            <a:rPr lang="en-US" altLang="zh-CN" sz="2200" b="1" i="1" u="none" kern="1200" dirty="0">
              <a:latin typeface="Times New Roman" panose="02020603050405020304" pitchFamily="18" charset="0"/>
              <a:ea typeface="等线" panose="02010600030101010101" pitchFamily="2" charset="-122"/>
              <a:cs typeface="Times New Roman" panose="02020603050405020304" pitchFamily="18" charset="0"/>
            </a:rPr>
            <a:t>Interference</a:t>
          </a:r>
          <a:endParaRPr lang="zh-CN" altLang="en-US" sz="2200" b="1" i="1" u="none" kern="1200" dirty="0">
            <a:latin typeface="Times New Roman" panose="02020603050405020304" pitchFamily="18" charset="0"/>
            <a:ea typeface="等线" panose="02010600030101010101" pitchFamily="2" charset="-122"/>
            <a:cs typeface="Times New Roman" panose="02020603050405020304" pitchFamily="18" charset="0"/>
          </a:endParaRPr>
        </a:p>
      </dgm:t>
    </dgm:pt>
    <dgm:pt modelId="{4CD05EE0-BE63-4B81-9888-928096E64C9F}" type="parTrans" cxnId="{BA5D1A1B-312B-41E5-83E8-F2D60165A8D1}">
      <dgm:prSet/>
      <dgm:spPr/>
      <dgm:t>
        <a:bodyPr/>
        <a:lstStyle/>
        <a:p>
          <a:endParaRPr lang="zh-CN" altLang="en-US"/>
        </a:p>
      </dgm:t>
    </dgm:pt>
    <dgm:pt modelId="{2520299E-29D3-4D64-8362-736FB1B9C467}" type="sibTrans" cxnId="{BA5D1A1B-312B-41E5-83E8-F2D60165A8D1}">
      <dgm:prSet/>
      <dgm:spPr/>
      <dgm:t>
        <a:bodyPr/>
        <a:lstStyle/>
        <a:p>
          <a:endParaRPr lang="zh-CN" altLang="en-US"/>
        </a:p>
      </dgm:t>
    </dgm:pt>
    <dgm:pt modelId="{BA1E09CD-4E7D-48E8-86AE-37EFDA866705}">
      <dgm:prSet phldrT="[文本]" custT="1"/>
      <dgm:spPr/>
      <dgm:t>
        <a:bodyPr/>
        <a:lstStyle/>
        <a:p>
          <a:pPr marL="180000" algn="l">
            <a:lnSpc>
              <a:spcPct val="120000"/>
            </a:lnSpc>
            <a:spcAft>
              <a:spcPts val="0"/>
            </a:spcAft>
            <a:buFont typeface="Arial" panose="020B0604020202020204" pitchFamily="34" charset="0"/>
            <a:buChar char="•"/>
          </a:pPr>
          <a:r>
            <a:rPr lang="en-US" altLang="zh-CN" sz="2200" b="1" i="1" u="none" kern="1200" dirty="0">
              <a:latin typeface="Times New Roman" panose="02020603050405020304" pitchFamily="18" charset="0"/>
              <a:ea typeface="等线" panose="02010600030101010101" pitchFamily="2" charset="-122"/>
              <a:cs typeface="Times New Roman" panose="02020603050405020304" pitchFamily="18" charset="0"/>
            </a:rPr>
            <a:t>Electromagnetic Theory of Light</a:t>
          </a:r>
          <a:endParaRPr lang="zh-CN" altLang="en-US" sz="2200" b="1" i="1" u="none" kern="1200" dirty="0">
            <a:latin typeface="Times New Roman" panose="02020603050405020304" pitchFamily="18" charset="0"/>
            <a:ea typeface="等线" panose="02010600030101010101" pitchFamily="2" charset="-122"/>
            <a:cs typeface="Times New Roman" panose="02020603050405020304" pitchFamily="18" charset="0"/>
          </a:endParaRPr>
        </a:p>
      </dgm:t>
    </dgm:pt>
    <dgm:pt modelId="{E8E77405-E278-49F0-96B2-07B06C23244A}" type="parTrans" cxnId="{63D73729-B667-4975-8319-F66F63046373}">
      <dgm:prSet/>
      <dgm:spPr/>
      <dgm:t>
        <a:bodyPr/>
        <a:lstStyle/>
        <a:p>
          <a:endParaRPr lang="zh-CN" altLang="en-US"/>
        </a:p>
      </dgm:t>
    </dgm:pt>
    <dgm:pt modelId="{7F7CC578-BA3E-4196-87A6-AB99AEF7539B}" type="sibTrans" cxnId="{63D73729-B667-4975-8319-F66F63046373}">
      <dgm:prSet/>
      <dgm:spPr/>
      <dgm:t>
        <a:bodyPr/>
        <a:lstStyle/>
        <a:p>
          <a:endParaRPr lang="zh-CN" altLang="en-US"/>
        </a:p>
      </dgm:t>
    </dgm:pt>
    <dgm:pt modelId="{698BE5D9-4F64-4A3D-AC58-8EB30F84BF03}">
      <dgm:prSet phldrT="[文本]" custT="1"/>
      <dgm:spPr/>
      <dgm:t>
        <a:bodyPr/>
        <a:lstStyle/>
        <a:p>
          <a:r>
            <a:rPr lang="en-US" altLang="zh-CN"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Modern optics</a:t>
          </a:r>
          <a:endParaRPr lang="zh-CN" altLang="en-US" b="1" dirty="0">
            <a:effectLst>
              <a:outerShdw blurRad="38100" dist="38100" dir="2700000" algn="tl">
                <a:srgbClr val="000000">
                  <a:alpha val="43137"/>
                </a:srgbClr>
              </a:outerShdw>
            </a:effectLst>
          </a:endParaRPr>
        </a:p>
      </dgm:t>
    </dgm:pt>
    <dgm:pt modelId="{84ADCA97-3453-4314-AFA5-3A86A8976457}" type="parTrans" cxnId="{529F7735-F279-4878-BF46-8ADB6BB38610}">
      <dgm:prSet/>
      <dgm:spPr/>
      <dgm:t>
        <a:bodyPr/>
        <a:lstStyle/>
        <a:p>
          <a:endParaRPr lang="zh-CN" altLang="en-US"/>
        </a:p>
      </dgm:t>
    </dgm:pt>
    <dgm:pt modelId="{93D872F2-014F-4139-B857-F3B1DADF9898}" type="sibTrans" cxnId="{529F7735-F279-4878-BF46-8ADB6BB38610}">
      <dgm:prSet/>
      <dgm:spPr/>
      <dgm:t>
        <a:bodyPr/>
        <a:lstStyle/>
        <a:p>
          <a:endParaRPr lang="zh-CN" altLang="en-US"/>
        </a:p>
      </dgm:t>
    </dgm:pt>
    <dgm:pt modelId="{40B80DFB-C027-40FB-BEB0-A6A58D497430}">
      <dgm:prSet custT="1"/>
      <dgm:spPr/>
      <dgm:t>
        <a:bodyPr/>
        <a:lstStyle/>
        <a:p>
          <a:pPr marL="180000" algn="l"/>
          <a:r>
            <a:rPr lang="en-US" altLang="zh-CN" sz="2200" b="1" i="1" u="none" dirty="0">
              <a:latin typeface="Times New Roman" panose="02020603050405020304" pitchFamily="18" charset="0"/>
              <a:cs typeface="Times New Roman" panose="02020603050405020304" pitchFamily="18" charset="0"/>
            </a:rPr>
            <a:t>Image Optics</a:t>
          </a:r>
        </a:p>
      </dgm:t>
    </dgm:pt>
    <dgm:pt modelId="{A2F07195-71BB-4296-910F-AF107957AF26}" type="parTrans" cxnId="{71EEAB8F-1062-4CD6-B1C9-C94F5351E37E}">
      <dgm:prSet/>
      <dgm:spPr/>
      <dgm:t>
        <a:bodyPr/>
        <a:lstStyle/>
        <a:p>
          <a:endParaRPr lang="zh-CN" altLang="en-US"/>
        </a:p>
      </dgm:t>
    </dgm:pt>
    <dgm:pt modelId="{6AE433C5-309B-47A9-AAB9-C14ABF1D2B67}" type="sibTrans" cxnId="{71EEAB8F-1062-4CD6-B1C9-C94F5351E37E}">
      <dgm:prSet/>
      <dgm:spPr/>
      <dgm:t>
        <a:bodyPr/>
        <a:lstStyle/>
        <a:p>
          <a:endParaRPr lang="zh-CN" altLang="en-US"/>
        </a:p>
      </dgm:t>
    </dgm:pt>
    <dgm:pt modelId="{14126174-39C0-47D4-8564-92B50E271A0D}">
      <dgm:prSet phldrT="[文本]" custT="1"/>
      <dgm:spPr/>
      <dgm:t>
        <a:bodyPr/>
        <a:lstStyle/>
        <a:p>
          <a:pPr marL="144000" algn="l">
            <a:lnSpc>
              <a:spcPct val="100000"/>
            </a:lnSpc>
          </a:pPr>
          <a:r>
            <a:rPr lang="en-US" altLang="zh-CN" sz="2200" b="1" i="1" dirty="0">
              <a:latin typeface="Times New Roman" panose="02020603050405020304" pitchFamily="18" charset="0"/>
              <a:cs typeface="Times New Roman" panose="02020603050405020304" pitchFamily="18" charset="0"/>
            </a:rPr>
            <a:t>Holography</a:t>
          </a:r>
          <a:endParaRPr lang="zh-CN" altLang="en-US" sz="2200" dirty="0">
            <a:latin typeface="Times New Roman" panose="02020603050405020304" pitchFamily="18" charset="0"/>
            <a:cs typeface="Times New Roman" panose="02020603050405020304" pitchFamily="18" charset="0"/>
          </a:endParaRPr>
        </a:p>
      </dgm:t>
    </dgm:pt>
    <dgm:pt modelId="{33472ECA-EBC2-4BA6-8793-343DEEA250D6}" type="sibTrans" cxnId="{97545277-C87B-4D92-9ADB-09E9240853C9}">
      <dgm:prSet/>
      <dgm:spPr/>
      <dgm:t>
        <a:bodyPr/>
        <a:lstStyle/>
        <a:p>
          <a:endParaRPr lang="zh-CN" altLang="en-US"/>
        </a:p>
      </dgm:t>
    </dgm:pt>
    <dgm:pt modelId="{474C24DF-06DF-47C6-98BE-5CC2327B6933}" type="parTrans" cxnId="{97545277-C87B-4D92-9ADB-09E9240853C9}">
      <dgm:prSet/>
      <dgm:spPr/>
      <dgm:t>
        <a:bodyPr/>
        <a:lstStyle/>
        <a:p>
          <a:endParaRPr lang="zh-CN" altLang="en-US"/>
        </a:p>
      </dgm:t>
    </dgm:pt>
    <dgm:pt modelId="{FA0B133D-61E1-4287-BB52-126A37D7DABB}">
      <dgm:prSet phldrT="[文本]" custT="1"/>
      <dgm:spPr/>
      <dgm:t>
        <a:bodyPr/>
        <a:lstStyle/>
        <a:p>
          <a:pPr marL="180000" lvl="0" indent="0" algn="l" defTabSz="889000">
            <a:lnSpc>
              <a:spcPct val="90000"/>
            </a:lnSpc>
            <a:spcBef>
              <a:spcPct val="0"/>
            </a:spcBef>
            <a:spcAft>
              <a:spcPct val="35000"/>
            </a:spcAft>
            <a:buFont typeface="Arial" panose="020B0604020202020204" pitchFamily="34" charset="0"/>
            <a:buNone/>
          </a:pPr>
          <a:r>
            <a:rPr lang="en-US" altLang="zh-CN" sz="2200" b="1" i="1" u="none" kern="1200" dirty="0">
              <a:latin typeface="Times New Roman" panose="02020603050405020304" pitchFamily="18" charset="0"/>
              <a:ea typeface="等线" panose="02010600030101010101" pitchFamily="2" charset="-122"/>
              <a:cs typeface="Times New Roman" panose="02020603050405020304" pitchFamily="18" charset="0"/>
            </a:rPr>
            <a:t>Diffraction</a:t>
          </a:r>
          <a:endParaRPr lang="zh-CN" altLang="en-US" sz="2200" b="1" i="1" u="none" kern="1200" dirty="0">
            <a:latin typeface="Times New Roman" panose="02020603050405020304" pitchFamily="18" charset="0"/>
            <a:ea typeface="等线" panose="02010600030101010101" pitchFamily="2" charset="-122"/>
            <a:cs typeface="Times New Roman" panose="02020603050405020304" pitchFamily="18" charset="0"/>
          </a:endParaRPr>
        </a:p>
      </dgm:t>
    </dgm:pt>
    <dgm:pt modelId="{491BB2E4-F9E5-478C-9296-A1A101A60E18}" type="parTrans" cxnId="{F74D304D-48A3-4053-876F-A887BDA0A879}">
      <dgm:prSet/>
      <dgm:spPr/>
      <dgm:t>
        <a:bodyPr/>
        <a:lstStyle/>
        <a:p>
          <a:endParaRPr lang="zh-CN" altLang="en-US"/>
        </a:p>
      </dgm:t>
    </dgm:pt>
    <dgm:pt modelId="{ED21C533-336E-4128-A1E6-08EE65FB7499}" type="sibTrans" cxnId="{F74D304D-48A3-4053-876F-A887BDA0A879}">
      <dgm:prSet/>
      <dgm:spPr/>
      <dgm:t>
        <a:bodyPr/>
        <a:lstStyle/>
        <a:p>
          <a:endParaRPr lang="zh-CN" altLang="en-US"/>
        </a:p>
      </dgm:t>
    </dgm:pt>
    <dgm:pt modelId="{CB56D8BF-83CB-4A74-8B44-0F51187CD2AF}">
      <dgm:prSet phldrT="[文本]" custT="1"/>
      <dgm:spPr/>
      <dgm:t>
        <a:bodyPr/>
        <a:lstStyle/>
        <a:p>
          <a:pPr marL="180000" algn="l">
            <a:buFont typeface="Arial" panose="020B0604020202020204" pitchFamily="34" charset="0"/>
            <a:buNone/>
          </a:pPr>
          <a:r>
            <a:rPr lang="en-US" altLang="zh-CN" sz="2200" b="1" i="1" u="none" kern="1200" dirty="0">
              <a:latin typeface="Times New Roman" panose="02020603050405020304" pitchFamily="18" charset="0"/>
              <a:ea typeface="等线" panose="02010600030101010101" pitchFamily="2" charset="-122"/>
              <a:cs typeface="Times New Roman" panose="02020603050405020304" pitchFamily="18" charset="0"/>
            </a:rPr>
            <a:t>Polarization and anisotropic optics</a:t>
          </a:r>
          <a:endParaRPr lang="zh-CN" altLang="en-US" sz="2200" b="1" i="1" u="none" kern="1200" dirty="0">
            <a:latin typeface="Times New Roman" panose="02020603050405020304" pitchFamily="18" charset="0"/>
            <a:ea typeface="等线" panose="02010600030101010101" pitchFamily="2" charset="-122"/>
            <a:cs typeface="Times New Roman" panose="02020603050405020304" pitchFamily="18" charset="0"/>
          </a:endParaRPr>
        </a:p>
      </dgm:t>
    </dgm:pt>
    <dgm:pt modelId="{1BD624A6-A04A-45D4-BDA8-4185FF0B0303}" type="sibTrans" cxnId="{1D8038CB-38A5-4AA6-9549-488A81F6B7D3}">
      <dgm:prSet/>
      <dgm:spPr/>
      <dgm:t>
        <a:bodyPr/>
        <a:lstStyle/>
        <a:p>
          <a:endParaRPr lang="zh-CN" altLang="en-US"/>
        </a:p>
      </dgm:t>
    </dgm:pt>
    <dgm:pt modelId="{BF8EC72A-D151-4FF9-B785-F8A2CCEFD9BC}" type="parTrans" cxnId="{1D8038CB-38A5-4AA6-9549-488A81F6B7D3}">
      <dgm:prSet/>
      <dgm:spPr/>
      <dgm:t>
        <a:bodyPr/>
        <a:lstStyle/>
        <a:p>
          <a:endParaRPr lang="zh-CN" altLang="en-US"/>
        </a:p>
      </dgm:t>
    </dgm:pt>
    <dgm:pt modelId="{493999CC-F8D0-4E78-A4EE-EB1F017D7D94}">
      <dgm:prSet custT="1"/>
      <dgm:spPr/>
      <dgm:t>
        <a:bodyPr/>
        <a:lstStyle/>
        <a:p>
          <a:pPr marL="144000" algn="l">
            <a:lnSpc>
              <a:spcPct val="100000"/>
            </a:lnSpc>
          </a:pPr>
          <a:r>
            <a:rPr lang="en-US" altLang="zh-CN" sz="2200" b="1" i="1" dirty="0">
              <a:latin typeface="Times New Roman" panose="02020603050405020304" pitchFamily="18" charset="0"/>
              <a:cs typeface="Times New Roman" panose="02020603050405020304" pitchFamily="18" charset="0"/>
            </a:rPr>
            <a:t>Brief introduction of laser</a:t>
          </a:r>
        </a:p>
      </dgm:t>
    </dgm:pt>
    <dgm:pt modelId="{FABE17F0-92F0-4C3C-97A9-126FCCBC3363}" type="parTrans" cxnId="{724DCB61-D3B1-4E47-AC86-F54C7005BAF9}">
      <dgm:prSet/>
      <dgm:spPr/>
      <dgm:t>
        <a:bodyPr/>
        <a:lstStyle/>
        <a:p>
          <a:endParaRPr lang="zh-CN" altLang="en-US"/>
        </a:p>
      </dgm:t>
    </dgm:pt>
    <dgm:pt modelId="{639FAE5E-7A6A-461F-8EF6-7C465CAEF95F}" type="sibTrans" cxnId="{724DCB61-D3B1-4E47-AC86-F54C7005BAF9}">
      <dgm:prSet/>
      <dgm:spPr/>
      <dgm:t>
        <a:bodyPr/>
        <a:lstStyle/>
        <a:p>
          <a:endParaRPr lang="zh-CN" altLang="en-US"/>
        </a:p>
      </dgm:t>
    </dgm:pt>
    <dgm:pt modelId="{36E0D39D-D82F-446D-B7D9-28A378C79D1B}">
      <dgm:prSet custT="1"/>
      <dgm:spPr/>
      <dgm:t>
        <a:bodyPr/>
        <a:lstStyle/>
        <a:p>
          <a:pPr marL="144000" algn="l">
            <a:lnSpc>
              <a:spcPct val="100000"/>
            </a:lnSpc>
          </a:pPr>
          <a:r>
            <a:rPr lang="en-US" altLang="zh-CN" sz="2200" b="1" i="1" dirty="0">
              <a:latin typeface="Times New Roman" panose="02020603050405020304" pitchFamily="18" charset="0"/>
              <a:cs typeface="Times New Roman" panose="02020603050405020304" pitchFamily="18" charset="0"/>
            </a:rPr>
            <a:t>Nature of light propagation</a:t>
          </a:r>
        </a:p>
      </dgm:t>
    </dgm:pt>
    <dgm:pt modelId="{E444390A-3CC7-4174-B6F2-B163A2C5BF00}" type="parTrans" cxnId="{F4CD2104-C0E6-4C54-B897-0A26339BAE9F}">
      <dgm:prSet/>
      <dgm:spPr/>
      <dgm:t>
        <a:bodyPr/>
        <a:lstStyle/>
        <a:p>
          <a:endParaRPr lang="zh-CN" altLang="en-US"/>
        </a:p>
      </dgm:t>
    </dgm:pt>
    <dgm:pt modelId="{E58241C2-7621-4B5C-BA41-3A0285376E8B}" type="sibTrans" cxnId="{F4CD2104-C0E6-4C54-B897-0A26339BAE9F}">
      <dgm:prSet/>
      <dgm:spPr/>
      <dgm:t>
        <a:bodyPr/>
        <a:lstStyle/>
        <a:p>
          <a:endParaRPr lang="zh-CN" altLang="en-US"/>
        </a:p>
      </dgm:t>
    </dgm:pt>
    <dgm:pt modelId="{902F642E-56E1-449F-A70C-A07D853942A2}">
      <dgm:prSet custT="1"/>
      <dgm:spPr/>
      <dgm:t>
        <a:bodyPr/>
        <a:lstStyle/>
        <a:p>
          <a:pPr marL="144000" algn="l">
            <a:lnSpc>
              <a:spcPct val="100000"/>
            </a:lnSpc>
          </a:pPr>
          <a:r>
            <a:rPr lang="en-US" altLang="zh-CN" sz="2200" b="1" i="1" dirty="0">
              <a:latin typeface="Times New Roman" panose="02020603050405020304" pitchFamily="18" charset="0"/>
              <a:cs typeface="Times New Roman" panose="02020603050405020304" pitchFamily="18" charset="0"/>
            </a:rPr>
            <a:t>Fourier Optics</a:t>
          </a:r>
        </a:p>
      </dgm:t>
    </dgm:pt>
    <dgm:pt modelId="{8AE155DC-1253-49F3-AED0-0F4147632193}" type="parTrans" cxnId="{15A0ED34-D78E-4F5E-8F29-4F73664D8B72}">
      <dgm:prSet/>
      <dgm:spPr/>
      <dgm:t>
        <a:bodyPr/>
        <a:lstStyle/>
        <a:p>
          <a:endParaRPr lang="zh-CN" altLang="en-US"/>
        </a:p>
      </dgm:t>
    </dgm:pt>
    <dgm:pt modelId="{89D2F175-0F91-467C-AAEB-02A4397A7636}" type="sibTrans" cxnId="{15A0ED34-D78E-4F5E-8F29-4F73664D8B72}">
      <dgm:prSet/>
      <dgm:spPr/>
      <dgm:t>
        <a:bodyPr/>
        <a:lstStyle/>
        <a:p>
          <a:endParaRPr lang="zh-CN" altLang="en-US"/>
        </a:p>
      </dgm:t>
    </dgm:pt>
    <dgm:pt modelId="{4D6FB44B-C7A0-40B7-9997-5FAEFB80BB18}" type="pres">
      <dgm:prSet presAssocID="{8A1E7CC5-3F5C-4C35-B5A4-CCBEFCB9A250}" presName="hierChild1" presStyleCnt="0">
        <dgm:presLayoutVars>
          <dgm:orgChart val="1"/>
          <dgm:chPref val="1"/>
          <dgm:dir/>
          <dgm:animOne val="branch"/>
          <dgm:animLvl val="lvl"/>
          <dgm:resizeHandles/>
        </dgm:presLayoutVars>
      </dgm:prSet>
      <dgm:spPr/>
    </dgm:pt>
    <dgm:pt modelId="{60DEA15D-5AA1-4C30-8AEB-2ACFA75E2F57}" type="pres">
      <dgm:prSet presAssocID="{D1E6B2CF-8AA7-493F-8752-2DC1E6ACC98E}" presName="hierRoot1" presStyleCnt="0">
        <dgm:presLayoutVars>
          <dgm:hierBranch val="init"/>
        </dgm:presLayoutVars>
      </dgm:prSet>
      <dgm:spPr/>
    </dgm:pt>
    <dgm:pt modelId="{574B7A43-AFD6-4D28-AC18-20CD016D30D5}" type="pres">
      <dgm:prSet presAssocID="{D1E6B2CF-8AA7-493F-8752-2DC1E6ACC98E}" presName="rootComposite1" presStyleCnt="0"/>
      <dgm:spPr/>
    </dgm:pt>
    <dgm:pt modelId="{EE60528A-2FAB-4779-80C3-23E28AF7469E}" type="pres">
      <dgm:prSet presAssocID="{D1E6B2CF-8AA7-493F-8752-2DC1E6ACC98E}" presName="rootText1" presStyleLbl="node0" presStyleIdx="0" presStyleCnt="1" custScaleX="222868" custLinFactNeighborX="3042">
        <dgm:presLayoutVars>
          <dgm:chPref val="3"/>
        </dgm:presLayoutVars>
      </dgm:prSet>
      <dgm:spPr/>
    </dgm:pt>
    <dgm:pt modelId="{9A8A9602-EB58-4C4C-A80E-BE6EEBE36740}" type="pres">
      <dgm:prSet presAssocID="{D1E6B2CF-8AA7-493F-8752-2DC1E6ACC98E}" presName="rootConnector1" presStyleLbl="node1" presStyleIdx="0" presStyleCnt="0"/>
      <dgm:spPr/>
    </dgm:pt>
    <dgm:pt modelId="{C97939CF-FC3E-497E-ABCA-A467D2BE42C2}" type="pres">
      <dgm:prSet presAssocID="{D1E6B2CF-8AA7-493F-8752-2DC1E6ACC98E}" presName="hierChild2" presStyleCnt="0"/>
      <dgm:spPr/>
    </dgm:pt>
    <dgm:pt modelId="{193CF4CA-2745-4D20-81D0-A360F5077B76}" type="pres">
      <dgm:prSet presAssocID="{6E84A41B-E359-42BD-9FB4-C558ED8175CF}" presName="Name37" presStyleLbl="parChTrans1D2" presStyleIdx="0" presStyleCnt="3"/>
      <dgm:spPr/>
    </dgm:pt>
    <dgm:pt modelId="{D75E76E9-281F-4D26-B140-F8B7181D8420}" type="pres">
      <dgm:prSet presAssocID="{527AC0F5-D5FA-453B-AF92-E5B675CA714B}" presName="hierRoot2" presStyleCnt="0">
        <dgm:presLayoutVars>
          <dgm:hierBranch val="init"/>
        </dgm:presLayoutVars>
      </dgm:prSet>
      <dgm:spPr/>
    </dgm:pt>
    <dgm:pt modelId="{32E65CE6-3FF4-4F57-BA46-837491808477}" type="pres">
      <dgm:prSet presAssocID="{527AC0F5-D5FA-453B-AF92-E5B675CA714B}" presName="rootComposite" presStyleCnt="0"/>
      <dgm:spPr/>
    </dgm:pt>
    <dgm:pt modelId="{D4817F7B-9D9C-400A-A553-E3D28EFC1808}" type="pres">
      <dgm:prSet presAssocID="{527AC0F5-D5FA-453B-AF92-E5B675CA714B}" presName="rootText" presStyleLbl="node2" presStyleIdx="0" presStyleCnt="3" custScaleX="280265" custScaleY="124746" custLinFactNeighborX="6017" custLinFactNeighborY="-2925">
        <dgm:presLayoutVars>
          <dgm:chPref val="3"/>
        </dgm:presLayoutVars>
      </dgm:prSet>
      <dgm:spPr/>
    </dgm:pt>
    <dgm:pt modelId="{A97946B9-2F43-4D9D-ABE2-A8E7D4B6CFBF}" type="pres">
      <dgm:prSet presAssocID="{527AC0F5-D5FA-453B-AF92-E5B675CA714B}" presName="rootConnector" presStyleLbl="node2" presStyleIdx="0" presStyleCnt="3"/>
      <dgm:spPr/>
    </dgm:pt>
    <dgm:pt modelId="{523715AD-2A19-4C52-B6A4-E18FD9C9B432}" type="pres">
      <dgm:prSet presAssocID="{527AC0F5-D5FA-453B-AF92-E5B675CA714B}" presName="hierChild4" presStyleCnt="0"/>
      <dgm:spPr/>
    </dgm:pt>
    <dgm:pt modelId="{C36B0B5C-6C60-411F-98D8-E6756A033884}" type="pres">
      <dgm:prSet presAssocID="{D9F90AFF-E8B0-4B22-99B4-07CE87F4E3F8}" presName="Name37" presStyleLbl="parChTrans1D3" presStyleIdx="0" presStyleCnt="11"/>
      <dgm:spPr/>
    </dgm:pt>
    <dgm:pt modelId="{2EE420AE-3209-458A-B220-33908D06F21D}" type="pres">
      <dgm:prSet presAssocID="{9A9D1929-EB6C-4078-AB93-FEC866243E79}" presName="hierRoot2" presStyleCnt="0">
        <dgm:presLayoutVars>
          <dgm:hierBranch val="init"/>
        </dgm:presLayoutVars>
      </dgm:prSet>
      <dgm:spPr/>
    </dgm:pt>
    <dgm:pt modelId="{2C5891E9-4A1F-4DCA-B431-03A2C8D50946}" type="pres">
      <dgm:prSet presAssocID="{9A9D1929-EB6C-4078-AB93-FEC866243E79}" presName="rootComposite" presStyleCnt="0"/>
      <dgm:spPr/>
    </dgm:pt>
    <dgm:pt modelId="{4C9D7777-60BD-47C0-A0C0-569FFA999C99}" type="pres">
      <dgm:prSet presAssocID="{9A9D1929-EB6C-4078-AB93-FEC866243E79}" presName="rootText" presStyleLbl="node3" presStyleIdx="0" presStyleCnt="11" custScaleX="221098" custScaleY="180882" custLinFactNeighborX="-18213">
        <dgm:presLayoutVars>
          <dgm:chPref val="3"/>
        </dgm:presLayoutVars>
      </dgm:prSet>
      <dgm:spPr/>
    </dgm:pt>
    <dgm:pt modelId="{A48E16A9-1E7F-4B84-9CE2-5657512020FB}" type="pres">
      <dgm:prSet presAssocID="{9A9D1929-EB6C-4078-AB93-FEC866243E79}" presName="rootConnector" presStyleLbl="node3" presStyleIdx="0" presStyleCnt="11"/>
      <dgm:spPr/>
    </dgm:pt>
    <dgm:pt modelId="{9CAF26D1-8069-4A5C-9AF5-87D32E85B1FB}" type="pres">
      <dgm:prSet presAssocID="{9A9D1929-EB6C-4078-AB93-FEC866243E79}" presName="hierChild4" presStyleCnt="0"/>
      <dgm:spPr/>
    </dgm:pt>
    <dgm:pt modelId="{83F674D7-D452-4E27-AC86-E6652CF94B77}" type="pres">
      <dgm:prSet presAssocID="{9A9D1929-EB6C-4078-AB93-FEC866243E79}" presName="hierChild5" presStyleCnt="0"/>
      <dgm:spPr/>
    </dgm:pt>
    <dgm:pt modelId="{65708D9B-12F9-4E57-9B26-64CBD195D9CA}" type="pres">
      <dgm:prSet presAssocID="{A2F07195-71BB-4296-910F-AF107957AF26}" presName="Name37" presStyleLbl="parChTrans1D3" presStyleIdx="1" presStyleCnt="11"/>
      <dgm:spPr/>
    </dgm:pt>
    <dgm:pt modelId="{EFDC5572-B846-4435-9170-A0DF5E650A34}" type="pres">
      <dgm:prSet presAssocID="{40B80DFB-C027-40FB-BEB0-A6A58D497430}" presName="hierRoot2" presStyleCnt="0">
        <dgm:presLayoutVars>
          <dgm:hierBranch val="init"/>
        </dgm:presLayoutVars>
      </dgm:prSet>
      <dgm:spPr/>
    </dgm:pt>
    <dgm:pt modelId="{56C71B13-B3B8-4ED4-BF0C-5B1FC6BCAAD9}" type="pres">
      <dgm:prSet presAssocID="{40B80DFB-C027-40FB-BEB0-A6A58D497430}" presName="rootComposite" presStyleCnt="0"/>
      <dgm:spPr/>
    </dgm:pt>
    <dgm:pt modelId="{DF087F06-7F75-4B24-A876-08C2ECDAE7DE}" type="pres">
      <dgm:prSet presAssocID="{40B80DFB-C027-40FB-BEB0-A6A58D497430}" presName="rootText" presStyleLbl="node3" presStyleIdx="1" presStyleCnt="11" custScaleX="157212" custScaleY="124562" custLinFactNeighborX="-17340" custLinFactNeighborY="1937">
        <dgm:presLayoutVars>
          <dgm:chPref val="3"/>
        </dgm:presLayoutVars>
      </dgm:prSet>
      <dgm:spPr/>
    </dgm:pt>
    <dgm:pt modelId="{91759E7B-C046-47C6-A714-BB10B7ED8601}" type="pres">
      <dgm:prSet presAssocID="{40B80DFB-C027-40FB-BEB0-A6A58D497430}" presName="rootConnector" presStyleLbl="node3" presStyleIdx="1" presStyleCnt="11"/>
      <dgm:spPr/>
    </dgm:pt>
    <dgm:pt modelId="{0E04FAC1-44F2-45BD-BB89-867336D4FD0C}" type="pres">
      <dgm:prSet presAssocID="{40B80DFB-C027-40FB-BEB0-A6A58D497430}" presName="hierChild4" presStyleCnt="0"/>
      <dgm:spPr/>
    </dgm:pt>
    <dgm:pt modelId="{6AD920D0-A50E-4EB7-B525-28249CD99C0F}" type="pres">
      <dgm:prSet presAssocID="{40B80DFB-C027-40FB-BEB0-A6A58D497430}" presName="hierChild5" presStyleCnt="0"/>
      <dgm:spPr/>
    </dgm:pt>
    <dgm:pt modelId="{B862D96C-C440-4E9B-BCB3-D8D0E2A71472}" type="pres">
      <dgm:prSet presAssocID="{527AC0F5-D5FA-453B-AF92-E5B675CA714B}" presName="hierChild5" presStyleCnt="0"/>
      <dgm:spPr/>
    </dgm:pt>
    <dgm:pt modelId="{06E8F881-B855-471B-B492-0783886B2960}" type="pres">
      <dgm:prSet presAssocID="{1A8661CD-B8BC-49C8-B1EA-B5172AD9F46F}" presName="Name37" presStyleLbl="parChTrans1D2" presStyleIdx="1" presStyleCnt="3"/>
      <dgm:spPr/>
    </dgm:pt>
    <dgm:pt modelId="{AF21DA10-34C5-4DAD-9C7F-99AFA0BBD05E}" type="pres">
      <dgm:prSet presAssocID="{FC7E618F-504A-4B47-BC00-B6090AA240A5}" presName="hierRoot2" presStyleCnt="0">
        <dgm:presLayoutVars>
          <dgm:hierBranch val="init"/>
        </dgm:presLayoutVars>
      </dgm:prSet>
      <dgm:spPr/>
    </dgm:pt>
    <dgm:pt modelId="{D5797A12-B3C4-4DE6-B2AC-B387E1FC78AD}" type="pres">
      <dgm:prSet presAssocID="{FC7E618F-504A-4B47-BC00-B6090AA240A5}" presName="rootComposite" presStyleCnt="0"/>
      <dgm:spPr/>
    </dgm:pt>
    <dgm:pt modelId="{AE564413-468C-4A81-A529-0F0B480C27BB}" type="pres">
      <dgm:prSet presAssocID="{FC7E618F-504A-4B47-BC00-B6090AA240A5}" presName="rootText" presStyleLbl="node2" presStyleIdx="1" presStyleCnt="3" custScaleX="280265" custScaleY="124746" custLinFactNeighborX="3237" custLinFactNeighborY="-2457">
        <dgm:presLayoutVars>
          <dgm:chPref val="3"/>
        </dgm:presLayoutVars>
      </dgm:prSet>
      <dgm:spPr/>
    </dgm:pt>
    <dgm:pt modelId="{21B7AD4F-4990-4FC3-A3E7-B55AF118E069}" type="pres">
      <dgm:prSet presAssocID="{FC7E618F-504A-4B47-BC00-B6090AA240A5}" presName="rootConnector" presStyleLbl="node2" presStyleIdx="1" presStyleCnt="3"/>
      <dgm:spPr/>
    </dgm:pt>
    <dgm:pt modelId="{2FF3B1D6-8CC5-4C86-A78F-990825BBCA3D}" type="pres">
      <dgm:prSet presAssocID="{FC7E618F-504A-4B47-BC00-B6090AA240A5}" presName="hierChild4" presStyleCnt="0"/>
      <dgm:spPr/>
    </dgm:pt>
    <dgm:pt modelId="{A5C1B024-4EC0-4C67-B560-BEDD7F033E39}" type="pres">
      <dgm:prSet presAssocID="{E8E77405-E278-49F0-96B2-07B06C23244A}" presName="Name37" presStyleLbl="parChTrans1D3" presStyleIdx="2" presStyleCnt="11"/>
      <dgm:spPr/>
    </dgm:pt>
    <dgm:pt modelId="{B2E88590-3676-4ABC-8085-2573FAB39C70}" type="pres">
      <dgm:prSet presAssocID="{BA1E09CD-4E7D-48E8-86AE-37EFDA866705}" presName="hierRoot2" presStyleCnt="0">
        <dgm:presLayoutVars>
          <dgm:hierBranch val="init"/>
        </dgm:presLayoutVars>
      </dgm:prSet>
      <dgm:spPr/>
    </dgm:pt>
    <dgm:pt modelId="{72049104-1B87-4087-9616-0CA8FDE1521A}" type="pres">
      <dgm:prSet presAssocID="{BA1E09CD-4E7D-48E8-86AE-37EFDA866705}" presName="rootComposite" presStyleCnt="0"/>
      <dgm:spPr/>
    </dgm:pt>
    <dgm:pt modelId="{CA818701-204E-4AEC-BE19-F1059C2FC494}" type="pres">
      <dgm:prSet presAssocID="{BA1E09CD-4E7D-48E8-86AE-37EFDA866705}" presName="rootText" presStyleLbl="node3" presStyleIdx="2" presStyleCnt="11" custScaleX="204827" custScaleY="168159" custLinFactNeighborX="-19364">
        <dgm:presLayoutVars>
          <dgm:chPref val="3"/>
        </dgm:presLayoutVars>
      </dgm:prSet>
      <dgm:spPr/>
    </dgm:pt>
    <dgm:pt modelId="{7F74C925-658A-4C6D-B092-4BA06FFED516}" type="pres">
      <dgm:prSet presAssocID="{BA1E09CD-4E7D-48E8-86AE-37EFDA866705}" presName="rootConnector" presStyleLbl="node3" presStyleIdx="2" presStyleCnt="11"/>
      <dgm:spPr/>
    </dgm:pt>
    <dgm:pt modelId="{3B5AD47A-A442-4D31-8249-56034811F6E7}" type="pres">
      <dgm:prSet presAssocID="{BA1E09CD-4E7D-48E8-86AE-37EFDA866705}" presName="hierChild4" presStyleCnt="0"/>
      <dgm:spPr/>
    </dgm:pt>
    <dgm:pt modelId="{06232A74-EE9F-49D1-83C8-B43E17DCB118}" type="pres">
      <dgm:prSet presAssocID="{BA1E09CD-4E7D-48E8-86AE-37EFDA866705}" presName="hierChild5" presStyleCnt="0"/>
      <dgm:spPr/>
    </dgm:pt>
    <dgm:pt modelId="{46AC6A9D-0949-4102-BCD6-FFD23CA17E47}" type="pres">
      <dgm:prSet presAssocID="{BF8EC72A-D151-4FF9-B785-F8A2CCEFD9BC}" presName="Name37" presStyleLbl="parChTrans1D3" presStyleIdx="3" presStyleCnt="11"/>
      <dgm:spPr/>
    </dgm:pt>
    <dgm:pt modelId="{3FE504CD-7FD6-455A-878F-04AC572D9C1D}" type="pres">
      <dgm:prSet presAssocID="{CB56D8BF-83CB-4A74-8B44-0F51187CD2AF}" presName="hierRoot2" presStyleCnt="0">
        <dgm:presLayoutVars>
          <dgm:hierBranch val="init"/>
        </dgm:presLayoutVars>
      </dgm:prSet>
      <dgm:spPr/>
    </dgm:pt>
    <dgm:pt modelId="{C6713C0E-2970-48DC-B758-C7528E77087D}" type="pres">
      <dgm:prSet presAssocID="{CB56D8BF-83CB-4A74-8B44-0F51187CD2AF}" presName="rootComposite" presStyleCnt="0"/>
      <dgm:spPr/>
    </dgm:pt>
    <dgm:pt modelId="{603EDDEE-CE9B-44F0-BE2D-87371C714C7B}" type="pres">
      <dgm:prSet presAssocID="{CB56D8BF-83CB-4A74-8B44-0F51187CD2AF}" presName="rootText" presStyleLbl="node3" presStyleIdx="3" presStyleCnt="11" custScaleX="204827" custScaleY="157559" custLinFactNeighborX="-16615" custLinFactNeighborY="-3223">
        <dgm:presLayoutVars>
          <dgm:chPref val="3"/>
        </dgm:presLayoutVars>
      </dgm:prSet>
      <dgm:spPr/>
    </dgm:pt>
    <dgm:pt modelId="{0579B7E8-114A-44CA-8EF9-BCC16DCE480B}" type="pres">
      <dgm:prSet presAssocID="{CB56D8BF-83CB-4A74-8B44-0F51187CD2AF}" presName="rootConnector" presStyleLbl="node3" presStyleIdx="3" presStyleCnt="11"/>
      <dgm:spPr/>
    </dgm:pt>
    <dgm:pt modelId="{FD44C580-8853-49FC-AB8A-BC7A9F9B2213}" type="pres">
      <dgm:prSet presAssocID="{CB56D8BF-83CB-4A74-8B44-0F51187CD2AF}" presName="hierChild4" presStyleCnt="0"/>
      <dgm:spPr/>
    </dgm:pt>
    <dgm:pt modelId="{D95F9280-B077-447D-AA8C-FF5D16B63455}" type="pres">
      <dgm:prSet presAssocID="{CB56D8BF-83CB-4A74-8B44-0F51187CD2AF}" presName="hierChild5" presStyleCnt="0"/>
      <dgm:spPr/>
    </dgm:pt>
    <dgm:pt modelId="{B0CA0B73-0662-4747-8092-F13C2CB78937}" type="pres">
      <dgm:prSet presAssocID="{4CD05EE0-BE63-4B81-9888-928096E64C9F}" presName="Name37" presStyleLbl="parChTrans1D3" presStyleIdx="4" presStyleCnt="11"/>
      <dgm:spPr/>
    </dgm:pt>
    <dgm:pt modelId="{C0CC44CE-FE72-40C3-B38C-E8A463E23C40}" type="pres">
      <dgm:prSet presAssocID="{A275E1E7-BF98-4961-9001-7E548CB07004}" presName="hierRoot2" presStyleCnt="0">
        <dgm:presLayoutVars>
          <dgm:hierBranch val="init"/>
        </dgm:presLayoutVars>
      </dgm:prSet>
      <dgm:spPr/>
    </dgm:pt>
    <dgm:pt modelId="{F542C2D5-73EF-49B9-BA9E-C48B947277C0}" type="pres">
      <dgm:prSet presAssocID="{A275E1E7-BF98-4961-9001-7E548CB07004}" presName="rootComposite" presStyleCnt="0"/>
      <dgm:spPr/>
    </dgm:pt>
    <dgm:pt modelId="{17336D18-1601-4326-A977-8068C7B98F40}" type="pres">
      <dgm:prSet presAssocID="{A275E1E7-BF98-4961-9001-7E548CB07004}" presName="rootText" presStyleLbl="node3" presStyleIdx="4" presStyleCnt="11" custScaleX="205528" custScaleY="124562" custLinFactNeighborX="-18396" custLinFactNeighborY="-3873">
        <dgm:presLayoutVars>
          <dgm:chPref val="3"/>
        </dgm:presLayoutVars>
      </dgm:prSet>
      <dgm:spPr/>
    </dgm:pt>
    <dgm:pt modelId="{B5A7935F-AAE8-451D-BD12-C228B4F7BDD9}" type="pres">
      <dgm:prSet presAssocID="{A275E1E7-BF98-4961-9001-7E548CB07004}" presName="rootConnector" presStyleLbl="node3" presStyleIdx="4" presStyleCnt="11"/>
      <dgm:spPr/>
    </dgm:pt>
    <dgm:pt modelId="{1D5A33A6-6B8C-4D09-8F5F-26DE7FEABDB5}" type="pres">
      <dgm:prSet presAssocID="{A275E1E7-BF98-4961-9001-7E548CB07004}" presName="hierChild4" presStyleCnt="0"/>
      <dgm:spPr/>
    </dgm:pt>
    <dgm:pt modelId="{C3FFB419-06DF-4520-9C87-7C15976C327C}" type="pres">
      <dgm:prSet presAssocID="{A275E1E7-BF98-4961-9001-7E548CB07004}" presName="hierChild5" presStyleCnt="0"/>
      <dgm:spPr/>
    </dgm:pt>
    <dgm:pt modelId="{B0A23D01-20B7-4C83-A258-F9C4CAF0F4F0}" type="pres">
      <dgm:prSet presAssocID="{491BB2E4-F9E5-478C-9296-A1A101A60E18}" presName="Name37" presStyleLbl="parChTrans1D3" presStyleIdx="5" presStyleCnt="11"/>
      <dgm:spPr/>
    </dgm:pt>
    <dgm:pt modelId="{9062BEE3-F9D4-4D78-8029-6726615A7B94}" type="pres">
      <dgm:prSet presAssocID="{FA0B133D-61E1-4287-BB52-126A37D7DABB}" presName="hierRoot2" presStyleCnt="0">
        <dgm:presLayoutVars>
          <dgm:hierBranch val="init"/>
        </dgm:presLayoutVars>
      </dgm:prSet>
      <dgm:spPr/>
    </dgm:pt>
    <dgm:pt modelId="{26A12C9E-3373-4E56-A819-AEA5EAA04B69}" type="pres">
      <dgm:prSet presAssocID="{FA0B133D-61E1-4287-BB52-126A37D7DABB}" presName="rootComposite" presStyleCnt="0"/>
      <dgm:spPr/>
    </dgm:pt>
    <dgm:pt modelId="{EB6EF509-2AF6-4E29-A4FC-F26BE114D30D}" type="pres">
      <dgm:prSet presAssocID="{FA0B133D-61E1-4287-BB52-126A37D7DABB}" presName="rootText" presStyleLbl="node3" presStyleIdx="5" presStyleCnt="11" custScaleX="205528" custScaleY="124562" custLinFactNeighborX="-16460">
        <dgm:presLayoutVars>
          <dgm:chPref val="3"/>
        </dgm:presLayoutVars>
      </dgm:prSet>
      <dgm:spPr/>
    </dgm:pt>
    <dgm:pt modelId="{5CE23696-123E-4E85-82DF-5934DA8D7CF5}" type="pres">
      <dgm:prSet presAssocID="{FA0B133D-61E1-4287-BB52-126A37D7DABB}" presName="rootConnector" presStyleLbl="node3" presStyleIdx="5" presStyleCnt="11"/>
      <dgm:spPr/>
    </dgm:pt>
    <dgm:pt modelId="{F390C53E-A90B-4430-9685-86E534649D86}" type="pres">
      <dgm:prSet presAssocID="{FA0B133D-61E1-4287-BB52-126A37D7DABB}" presName="hierChild4" presStyleCnt="0"/>
      <dgm:spPr/>
    </dgm:pt>
    <dgm:pt modelId="{7EFD5A2A-D740-4413-9FE7-E297F0D33288}" type="pres">
      <dgm:prSet presAssocID="{FA0B133D-61E1-4287-BB52-126A37D7DABB}" presName="hierChild5" presStyleCnt="0"/>
      <dgm:spPr/>
    </dgm:pt>
    <dgm:pt modelId="{AF0547CE-0641-43BE-A371-B4401175A836}" type="pres">
      <dgm:prSet presAssocID="{FC7E618F-504A-4B47-BC00-B6090AA240A5}" presName="hierChild5" presStyleCnt="0"/>
      <dgm:spPr/>
    </dgm:pt>
    <dgm:pt modelId="{7B47BA71-9809-4120-95C1-9B537787BCCA}" type="pres">
      <dgm:prSet presAssocID="{84ADCA97-3453-4314-AFA5-3A86A8976457}" presName="Name37" presStyleLbl="parChTrans1D2" presStyleIdx="2" presStyleCnt="3"/>
      <dgm:spPr/>
    </dgm:pt>
    <dgm:pt modelId="{EFF77A7A-C3A0-43DA-8091-7C0BEADE45DA}" type="pres">
      <dgm:prSet presAssocID="{698BE5D9-4F64-4A3D-AC58-8EB30F84BF03}" presName="hierRoot2" presStyleCnt="0">
        <dgm:presLayoutVars>
          <dgm:hierBranch val="init"/>
        </dgm:presLayoutVars>
      </dgm:prSet>
      <dgm:spPr/>
    </dgm:pt>
    <dgm:pt modelId="{78F983CA-5E6E-4B73-8781-5538C1567F6C}" type="pres">
      <dgm:prSet presAssocID="{698BE5D9-4F64-4A3D-AC58-8EB30F84BF03}" presName="rootComposite" presStyleCnt="0"/>
      <dgm:spPr/>
    </dgm:pt>
    <dgm:pt modelId="{07302F6B-80B5-406D-89FF-B55C0D32AFA6}" type="pres">
      <dgm:prSet presAssocID="{698BE5D9-4F64-4A3D-AC58-8EB30F84BF03}" presName="rootText" presStyleLbl="node2" presStyleIdx="2" presStyleCnt="3" custScaleX="280265" custScaleY="124746">
        <dgm:presLayoutVars>
          <dgm:chPref val="3"/>
        </dgm:presLayoutVars>
      </dgm:prSet>
      <dgm:spPr/>
    </dgm:pt>
    <dgm:pt modelId="{16E81419-39D9-4256-A048-067CDA50463F}" type="pres">
      <dgm:prSet presAssocID="{698BE5D9-4F64-4A3D-AC58-8EB30F84BF03}" presName="rootConnector" presStyleLbl="node2" presStyleIdx="2" presStyleCnt="3"/>
      <dgm:spPr/>
    </dgm:pt>
    <dgm:pt modelId="{9C704A1C-63AC-4FB6-A98F-34AA827E9241}" type="pres">
      <dgm:prSet presAssocID="{698BE5D9-4F64-4A3D-AC58-8EB30F84BF03}" presName="hierChild4" presStyleCnt="0"/>
      <dgm:spPr/>
    </dgm:pt>
    <dgm:pt modelId="{D2914A80-A688-46D3-9CCD-0C5406FF4070}" type="pres">
      <dgm:prSet presAssocID="{D8172D47-9B9A-4AFA-BB76-3CE65D6FE6D9}" presName="Name37" presStyleLbl="parChTrans1D3" presStyleIdx="6" presStyleCnt="11"/>
      <dgm:spPr/>
    </dgm:pt>
    <dgm:pt modelId="{8B6A832B-9196-4EF6-882E-09114F5C860A}" type="pres">
      <dgm:prSet presAssocID="{46CDD5AD-2998-44B4-AAC7-9E3010A40481}" presName="hierRoot2" presStyleCnt="0">
        <dgm:presLayoutVars>
          <dgm:hierBranch val="init"/>
        </dgm:presLayoutVars>
      </dgm:prSet>
      <dgm:spPr/>
    </dgm:pt>
    <dgm:pt modelId="{24639246-F958-48B4-BF5C-464C4D6D615F}" type="pres">
      <dgm:prSet presAssocID="{46CDD5AD-2998-44B4-AAC7-9E3010A40481}" presName="rootComposite" presStyleCnt="0"/>
      <dgm:spPr/>
    </dgm:pt>
    <dgm:pt modelId="{40DC0C01-2DD5-4A4D-9A44-0FB289E071CC}" type="pres">
      <dgm:prSet presAssocID="{46CDD5AD-2998-44B4-AAC7-9E3010A40481}" presName="rootText" presStyleLbl="node3" presStyleIdx="6" presStyleCnt="11" custScaleX="201676" custScaleY="126047" custLinFactNeighborX="-19266">
        <dgm:presLayoutVars>
          <dgm:chPref val="3"/>
        </dgm:presLayoutVars>
      </dgm:prSet>
      <dgm:spPr/>
    </dgm:pt>
    <dgm:pt modelId="{4C64E5EC-AE26-4576-A547-A813642D842B}" type="pres">
      <dgm:prSet presAssocID="{46CDD5AD-2998-44B4-AAC7-9E3010A40481}" presName="rootConnector" presStyleLbl="node3" presStyleIdx="6" presStyleCnt="11"/>
      <dgm:spPr/>
    </dgm:pt>
    <dgm:pt modelId="{23EAE900-2D53-4C50-9282-6AC0997EE218}" type="pres">
      <dgm:prSet presAssocID="{46CDD5AD-2998-44B4-AAC7-9E3010A40481}" presName="hierChild4" presStyleCnt="0"/>
      <dgm:spPr/>
    </dgm:pt>
    <dgm:pt modelId="{47F58F9D-0DE7-4AA4-BD38-42D4EE126735}" type="pres">
      <dgm:prSet presAssocID="{46CDD5AD-2998-44B4-AAC7-9E3010A40481}" presName="hierChild5" presStyleCnt="0"/>
      <dgm:spPr/>
    </dgm:pt>
    <dgm:pt modelId="{FD31CA36-B954-44F7-AD83-9C0002878AFE}" type="pres">
      <dgm:prSet presAssocID="{474C24DF-06DF-47C6-98BE-5CC2327B6933}" presName="Name37" presStyleLbl="parChTrans1D3" presStyleIdx="7" presStyleCnt="11"/>
      <dgm:spPr/>
    </dgm:pt>
    <dgm:pt modelId="{D4F4C0BE-6441-4894-B8CF-E922245B83FB}" type="pres">
      <dgm:prSet presAssocID="{14126174-39C0-47D4-8564-92B50E271A0D}" presName="hierRoot2" presStyleCnt="0">
        <dgm:presLayoutVars>
          <dgm:hierBranch val="init"/>
        </dgm:presLayoutVars>
      </dgm:prSet>
      <dgm:spPr/>
    </dgm:pt>
    <dgm:pt modelId="{34598589-6303-40CC-B40F-5DA84AE9F03E}" type="pres">
      <dgm:prSet presAssocID="{14126174-39C0-47D4-8564-92B50E271A0D}" presName="rootComposite" presStyleCnt="0"/>
      <dgm:spPr/>
    </dgm:pt>
    <dgm:pt modelId="{E35332CE-569E-4498-84C5-B022EAA30B69}" type="pres">
      <dgm:prSet presAssocID="{14126174-39C0-47D4-8564-92B50E271A0D}" presName="rootText" presStyleLbl="node3" presStyleIdx="7" presStyleCnt="11" custScaleX="201676" custScaleY="126047" custLinFactY="200000" custLinFactNeighborX="-15210" custLinFactNeighborY="229963">
        <dgm:presLayoutVars>
          <dgm:chPref val="3"/>
        </dgm:presLayoutVars>
      </dgm:prSet>
      <dgm:spPr/>
    </dgm:pt>
    <dgm:pt modelId="{F9CC52E5-6AA6-44C0-904A-B642F5EB413D}" type="pres">
      <dgm:prSet presAssocID="{14126174-39C0-47D4-8564-92B50E271A0D}" presName="rootConnector" presStyleLbl="node3" presStyleIdx="7" presStyleCnt="11"/>
      <dgm:spPr/>
    </dgm:pt>
    <dgm:pt modelId="{6AB7740D-64E9-4363-95C4-33C8564BAAFC}" type="pres">
      <dgm:prSet presAssocID="{14126174-39C0-47D4-8564-92B50E271A0D}" presName="hierChild4" presStyleCnt="0"/>
      <dgm:spPr/>
    </dgm:pt>
    <dgm:pt modelId="{8EB3B801-9BEF-426E-BBD9-CE9D31CB0551}" type="pres">
      <dgm:prSet presAssocID="{14126174-39C0-47D4-8564-92B50E271A0D}" presName="hierChild5" presStyleCnt="0"/>
      <dgm:spPr/>
    </dgm:pt>
    <dgm:pt modelId="{6484C64E-5958-42D7-BF5B-DC3F1B298A7C}" type="pres">
      <dgm:prSet presAssocID="{FABE17F0-92F0-4C3C-97A9-126FCCBC3363}" presName="Name37" presStyleLbl="parChTrans1D3" presStyleIdx="8" presStyleCnt="11"/>
      <dgm:spPr/>
    </dgm:pt>
    <dgm:pt modelId="{8D95E6F0-F160-4774-9F64-97998A7DEDFB}" type="pres">
      <dgm:prSet presAssocID="{493999CC-F8D0-4E78-A4EE-EB1F017D7D94}" presName="hierRoot2" presStyleCnt="0">
        <dgm:presLayoutVars>
          <dgm:hierBranch val="init"/>
        </dgm:presLayoutVars>
      </dgm:prSet>
      <dgm:spPr/>
    </dgm:pt>
    <dgm:pt modelId="{32EF6C5D-121B-4ED6-B29C-9DEF25C324FC}" type="pres">
      <dgm:prSet presAssocID="{493999CC-F8D0-4E78-A4EE-EB1F017D7D94}" presName="rootComposite" presStyleCnt="0"/>
      <dgm:spPr/>
    </dgm:pt>
    <dgm:pt modelId="{369137F0-57E2-4CAF-A63A-A7F6F148A46C}" type="pres">
      <dgm:prSet presAssocID="{493999CC-F8D0-4E78-A4EE-EB1F017D7D94}" presName="rootText" presStyleLbl="node3" presStyleIdx="8" presStyleCnt="11" custScaleX="201676" custScaleY="126047" custLinFactY="-86588" custLinFactNeighborX="-18252" custLinFactNeighborY="-100000">
        <dgm:presLayoutVars>
          <dgm:chPref val="3"/>
        </dgm:presLayoutVars>
      </dgm:prSet>
      <dgm:spPr/>
    </dgm:pt>
    <dgm:pt modelId="{CD999D1E-35ED-4CEF-9D48-6E37056321FE}" type="pres">
      <dgm:prSet presAssocID="{493999CC-F8D0-4E78-A4EE-EB1F017D7D94}" presName="rootConnector" presStyleLbl="node3" presStyleIdx="8" presStyleCnt="11"/>
      <dgm:spPr/>
    </dgm:pt>
    <dgm:pt modelId="{86CB7258-255B-4C80-A367-01BD0A36F326}" type="pres">
      <dgm:prSet presAssocID="{493999CC-F8D0-4E78-A4EE-EB1F017D7D94}" presName="hierChild4" presStyleCnt="0"/>
      <dgm:spPr/>
    </dgm:pt>
    <dgm:pt modelId="{11F8B79F-3EF9-46C6-AF1A-9275EB3C5F62}" type="pres">
      <dgm:prSet presAssocID="{493999CC-F8D0-4E78-A4EE-EB1F017D7D94}" presName="hierChild5" presStyleCnt="0"/>
      <dgm:spPr/>
    </dgm:pt>
    <dgm:pt modelId="{46821A39-DB86-4573-B43B-5EA9C6981170}" type="pres">
      <dgm:prSet presAssocID="{E444390A-3CC7-4174-B6F2-B163A2C5BF00}" presName="Name37" presStyleLbl="parChTrans1D3" presStyleIdx="9" presStyleCnt="11"/>
      <dgm:spPr/>
    </dgm:pt>
    <dgm:pt modelId="{3C4D7E90-EDEF-40F9-BF65-3EDD1DD7BB88}" type="pres">
      <dgm:prSet presAssocID="{36E0D39D-D82F-446D-B7D9-28A378C79D1B}" presName="hierRoot2" presStyleCnt="0">
        <dgm:presLayoutVars>
          <dgm:hierBranch val="init"/>
        </dgm:presLayoutVars>
      </dgm:prSet>
      <dgm:spPr/>
    </dgm:pt>
    <dgm:pt modelId="{015E8C3D-14B5-4E72-BFF6-63DBA4857EEC}" type="pres">
      <dgm:prSet presAssocID="{36E0D39D-D82F-446D-B7D9-28A378C79D1B}" presName="rootComposite" presStyleCnt="0"/>
      <dgm:spPr/>
    </dgm:pt>
    <dgm:pt modelId="{071000A4-0DA1-4EF3-8BB3-ED090EA48ADA}" type="pres">
      <dgm:prSet presAssocID="{36E0D39D-D82F-446D-B7D9-28A378C79D1B}" presName="rootText" presStyleLbl="node3" presStyleIdx="9" presStyleCnt="11" custScaleX="201676" custScaleY="126047" custLinFactY="-100000" custLinFactNeighborX="-17238" custLinFactNeighborY="-106870">
        <dgm:presLayoutVars>
          <dgm:chPref val="3"/>
        </dgm:presLayoutVars>
      </dgm:prSet>
      <dgm:spPr/>
    </dgm:pt>
    <dgm:pt modelId="{ACB63606-A7E3-4D43-906E-6333688486E4}" type="pres">
      <dgm:prSet presAssocID="{36E0D39D-D82F-446D-B7D9-28A378C79D1B}" presName="rootConnector" presStyleLbl="node3" presStyleIdx="9" presStyleCnt="11"/>
      <dgm:spPr/>
    </dgm:pt>
    <dgm:pt modelId="{0D7FCCB4-5C80-458F-9260-3BFA7691EA71}" type="pres">
      <dgm:prSet presAssocID="{36E0D39D-D82F-446D-B7D9-28A378C79D1B}" presName="hierChild4" presStyleCnt="0"/>
      <dgm:spPr/>
    </dgm:pt>
    <dgm:pt modelId="{B511DE3A-F974-45EC-810C-94D34C970DF6}" type="pres">
      <dgm:prSet presAssocID="{36E0D39D-D82F-446D-B7D9-28A378C79D1B}" presName="hierChild5" presStyleCnt="0"/>
      <dgm:spPr/>
    </dgm:pt>
    <dgm:pt modelId="{7F8CCDAE-4CC3-4C97-9E53-2151B3D0DE2A}" type="pres">
      <dgm:prSet presAssocID="{8AE155DC-1253-49F3-AED0-0F4147632193}" presName="Name37" presStyleLbl="parChTrans1D3" presStyleIdx="10" presStyleCnt="11"/>
      <dgm:spPr/>
    </dgm:pt>
    <dgm:pt modelId="{3015FE8F-B84D-43FC-BCC4-7804D11FD314}" type="pres">
      <dgm:prSet presAssocID="{902F642E-56E1-449F-A70C-A07D853942A2}" presName="hierRoot2" presStyleCnt="0">
        <dgm:presLayoutVars>
          <dgm:hierBranch val="init"/>
        </dgm:presLayoutVars>
      </dgm:prSet>
      <dgm:spPr/>
    </dgm:pt>
    <dgm:pt modelId="{481373DD-2F44-4711-8BDF-42AF7F36FECA}" type="pres">
      <dgm:prSet presAssocID="{902F642E-56E1-449F-A70C-A07D853942A2}" presName="rootComposite" presStyleCnt="0"/>
      <dgm:spPr/>
    </dgm:pt>
    <dgm:pt modelId="{14D701B4-1BCA-4878-8DF9-3EE147A8B45E}" type="pres">
      <dgm:prSet presAssocID="{902F642E-56E1-449F-A70C-A07D853942A2}" presName="rootText" presStyleLbl="node3" presStyleIdx="10" presStyleCnt="11" custScaleX="201676" custScaleY="126047" custLinFactY="-100000" custLinFactNeighborX="-16224" custLinFactNeighborY="-123095">
        <dgm:presLayoutVars>
          <dgm:chPref val="3"/>
        </dgm:presLayoutVars>
      </dgm:prSet>
      <dgm:spPr/>
    </dgm:pt>
    <dgm:pt modelId="{2821702B-C5C7-47DA-8BEF-919A6F931EB8}" type="pres">
      <dgm:prSet presAssocID="{902F642E-56E1-449F-A70C-A07D853942A2}" presName="rootConnector" presStyleLbl="node3" presStyleIdx="10" presStyleCnt="11"/>
      <dgm:spPr/>
    </dgm:pt>
    <dgm:pt modelId="{BB1804F1-96CE-4C0A-82BA-32CC75D1C338}" type="pres">
      <dgm:prSet presAssocID="{902F642E-56E1-449F-A70C-A07D853942A2}" presName="hierChild4" presStyleCnt="0"/>
      <dgm:spPr/>
    </dgm:pt>
    <dgm:pt modelId="{9F739D78-85E4-4911-B42B-2CCDDB5BEA0B}" type="pres">
      <dgm:prSet presAssocID="{902F642E-56E1-449F-A70C-A07D853942A2}" presName="hierChild5" presStyleCnt="0"/>
      <dgm:spPr/>
    </dgm:pt>
    <dgm:pt modelId="{389FFD8D-9A27-41B7-AC9D-7074E7A3B160}" type="pres">
      <dgm:prSet presAssocID="{698BE5D9-4F64-4A3D-AC58-8EB30F84BF03}" presName="hierChild5" presStyleCnt="0"/>
      <dgm:spPr/>
    </dgm:pt>
    <dgm:pt modelId="{77C09D37-79BE-4CCC-8A32-7F4E2E84A8DE}" type="pres">
      <dgm:prSet presAssocID="{D1E6B2CF-8AA7-493F-8752-2DC1E6ACC98E}" presName="hierChild3" presStyleCnt="0"/>
      <dgm:spPr/>
    </dgm:pt>
  </dgm:ptLst>
  <dgm:cxnLst>
    <dgm:cxn modelId="{F4CD2104-C0E6-4C54-B897-0A26339BAE9F}" srcId="{698BE5D9-4F64-4A3D-AC58-8EB30F84BF03}" destId="{36E0D39D-D82F-446D-B7D9-28A378C79D1B}" srcOrd="3" destOrd="0" parTransId="{E444390A-3CC7-4174-B6F2-B163A2C5BF00}" sibTransId="{E58241C2-7621-4B5C-BA41-3A0285376E8B}"/>
    <dgm:cxn modelId="{52960818-7FC9-40C9-833E-19115FEB76BE}" srcId="{527AC0F5-D5FA-453B-AF92-E5B675CA714B}" destId="{9A9D1929-EB6C-4078-AB93-FEC866243E79}" srcOrd="0" destOrd="0" parTransId="{D9F90AFF-E8B0-4B22-99B4-07CE87F4E3F8}" sibTransId="{DC53FD13-6E28-4181-9E11-F3B4994A269E}"/>
    <dgm:cxn modelId="{BA5D1A1B-312B-41E5-83E8-F2D60165A8D1}" srcId="{FC7E618F-504A-4B47-BC00-B6090AA240A5}" destId="{A275E1E7-BF98-4961-9001-7E548CB07004}" srcOrd="2" destOrd="0" parTransId="{4CD05EE0-BE63-4B81-9888-928096E64C9F}" sibTransId="{2520299E-29D3-4D64-8362-736FB1B9C467}"/>
    <dgm:cxn modelId="{A5E85E1D-F001-4CCA-9AC0-986A4AE40E2C}" type="presOf" srcId="{FC7E618F-504A-4B47-BC00-B6090AA240A5}" destId="{AE564413-468C-4A81-A529-0F0B480C27BB}" srcOrd="0" destOrd="0" presId="urn:microsoft.com/office/officeart/2005/8/layout/orgChart1"/>
    <dgm:cxn modelId="{39B0BC1E-31B3-4D58-9FD0-D78D8738F88E}" type="presOf" srcId="{698BE5D9-4F64-4A3D-AC58-8EB30F84BF03}" destId="{07302F6B-80B5-406D-89FF-B55C0D32AFA6}" srcOrd="0" destOrd="0" presId="urn:microsoft.com/office/officeart/2005/8/layout/orgChart1"/>
    <dgm:cxn modelId="{94C4FF20-DF19-4634-BF58-C7FEA1E92FE4}" type="presOf" srcId="{E444390A-3CC7-4174-B6F2-B163A2C5BF00}" destId="{46821A39-DB86-4573-B43B-5EA9C6981170}" srcOrd="0" destOrd="0" presId="urn:microsoft.com/office/officeart/2005/8/layout/orgChart1"/>
    <dgm:cxn modelId="{9DB8AD21-D20A-4EFC-9CBC-4281992E0FCC}" type="presOf" srcId="{CB56D8BF-83CB-4A74-8B44-0F51187CD2AF}" destId="{0579B7E8-114A-44CA-8EF9-BCC16DCE480B}" srcOrd="1" destOrd="0" presId="urn:microsoft.com/office/officeart/2005/8/layout/orgChart1"/>
    <dgm:cxn modelId="{63D73729-B667-4975-8319-F66F63046373}" srcId="{FC7E618F-504A-4B47-BC00-B6090AA240A5}" destId="{BA1E09CD-4E7D-48E8-86AE-37EFDA866705}" srcOrd="0" destOrd="0" parTransId="{E8E77405-E278-49F0-96B2-07B06C23244A}" sibTransId="{7F7CC578-BA3E-4196-87A6-AB99AEF7539B}"/>
    <dgm:cxn modelId="{3693082D-8390-478A-ACC0-A3BB992C32DE}" type="presOf" srcId="{CB56D8BF-83CB-4A74-8B44-0F51187CD2AF}" destId="{603EDDEE-CE9B-44F0-BE2D-87371C714C7B}" srcOrd="0" destOrd="0" presId="urn:microsoft.com/office/officeart/2005/8/layout/orgChart1"/>
    <dgm:cxn modelId="{15A0ED34-D78E-4F5E-8F29-4F73664D8B72}" srcId="{698BE5D9-4F64-4A3D-AC58-8EB30F84BF03}" destId="{902F642E-56E1-449F-A70C-A07D853942A2}" srcOrd="4" destOrd="0" parTransId="{8AE155DC-1253-49F3-AED0-0F4147632193}" sibTransId="{89D2F175-0F91-467C-AAEB-02A4397A7636}"/>
    <dgm:cxn modelId="{529F7735-F279-4878-BF46-8ADB6BB38610}" srcId="{D1E6B2CF-8AA7-493F-8752-2DC1E6ACC98E}" destId="{698BE5D9-4F64-4A3D-AC58-8EB30F84BF03}" srcOrd="2" destOrd="0" parTransId="{84ADCA97-3453-4314-AFA5-3A86A8976457}" sibTransId="{93D872F2-014F-4139-B857-F3B1DADF9898}"/>
    <dgm:cxn modelId="{A40B663A-A502-4957-ADF6-62016E7D94C9}" type="presOf" srcId="{D1E6B2CF-8AA7-493F-8752-2DC1E6ACC98E}" destId="{EE60528A-2FAB-4779-80C3-23E28AF7469E}" srcOrd="0" destOrd="0" presId="urn:microsoft.com/office/officeart/2005/8/layout/orgChart1"/>
    <dgm:cxn modelId="{8E828E3B-5579-421F-89FC-2B9B0C242F2F}" type="presOf" srcId="{FA0B133D-61E1-4287-BB52-126A37D7DABB}" destId="{EB6EF509-2AF6-4E29-A4FC-F26BE114D30D}" srcOrd="0" destOrd="0" presId="urn:microsoft.com/office/officeart/2005/8/layout/orgChart1"/>
    <dgm:cxn modelId="{0A6D3A3F-B3FD-430F-8BA6-8CD691B48258}" type="presOf" srcId="{8A1E7CC5-3F5C-4C35-B5A4-CCBEFCB9A250}" destId="{4D6FB44B-C7A0-40B7-9997-5FAEFB80BB18}" srcOrd="0" destOrd="0" presId="urn:microsoft.com/office/officeart/2005/8/layout/orgChart1"/>
    <dgm:cxn modelId="{031E5F40-8898-4D32-9396-A4981B3106DC}" type="presOf" srcId="{6E84A41B-E359-42BD-9FB4-C558ED8175CF}" destId="{193CF4CA-2745-4D20-81D0-A360F5077B76}" srcOrd="0" destOrd="0" presId="urn:microsoft.com/office/officeart/2005/8/layout/orgChart1"/>
    <dgm:cxn modelId="{4FD9DC5B-9E89-423B-8AFE-2109E7A25B1B}" type="presOf" srcId="{46CDD5AD-2998-44B4-AAC7-9E3010A40481}" destId="{40DC0C01-2DD5-4A4D-9A44-0FB289E071CC}" srcOrd="0" destOrd="0" presId="urn:microsoft.com/office/officeart/2005/8/layout/orgChart1"/>
    <dgm:cxn modelId="{724DCB61-D3B1-4E47-AC86-F54C7005BAF9}" srcId="{698BE5D9-4F64-4A3D-AC58-8EB30F84BF03}" destId="{493999CC-F8D0-4E78-A4EE-EB1F017D7D94}" srcOrd="2" destOrd="0" parTransId="{FABE17F0-92F0-4C3C-97A9-126FCCBC3363}" sibTransId="{639FAE5E-7A6A-461F-8EF6-7C465CAEF95F}"/>
    <dgm:cxn modelId="{09482762-0728-4A86-86C2-BB35AAB04EE9}" type="presOf" srcId="{14126174-39C0-47D4-8564-92B50E271A0D}" destId="{E35332CE-569E-4498-84C5-B022EAA30B69}" srcOrd="0" destOrd="0" presId="urn:microsoft.com/office/officeart/2005/8/layout/orgChart1"/>
    <dgm:cxn modelId="{1FA41F43-5323-4F4F-B06E-45DCB866F943}" type="presOf" srcId="{46CDD5AD-2998-44B4-AAC7-9E3010A40481}" destId="{4C64E5EC-AE26-4576-A547-A813642D842B}" srcOrd="1" destOrd="0" presId="urn:microsoft.com/office/officeart/2005/8/layout/orgChart1"/>
    <dgm:cxn modelId="{CB56B744-6E06-4C6A-9686-0495D88197F2}" srcId="{698BE5D9-4F64-4A3D-AC58-8EB30F84BF03}" destId="{46CDD5AD-2998-44B4-AAC7-9E3010A40481}" srcOrd="0" destOrd="0" parTransId="{D8172D47-9B9A-4AFA-BB76-3CE65D6FE6D9}" sibTransId="{15147EA7-A83A-4414-8824-B847B64FB8C3}"/>
    <dgm:cxn modelId="{F378D365-9DC4-4DAD-A6B4-FE43A60E4CAE}" type="presOf" srcId="{902F642E-56E1-449F-A70C-A07D853942A2}" destId="{2821702B-C5C7-47DA-8BEF-919A6F931EB8}" srcOrd="1" destOrd="0" presId="urn:microsoft.com/office/officeart/2005/8/layout/orgChart1"/>
    <dgm:cxn modelId="{16B3F248-F513-4769-AAC5-D5B2860C3DCC}" type="presOf" srcId="{FABE17F0-92F0-4C3C-97A9-126FCCBC3363}" destId="{6484C64E-5958-42D7-BF5B-DC3F1B298A7C}" srcOrd="0" destOrd="0" presId="urn:microsoft.com/office/officeart/2005/8/layout/orgChart1"/>
    <dgm:cxn modelId="{5129C149-9562-4995-95A0-F8F91AD0498D}" type="presOf" srcId="{36E0D39D-D82F-446D-B7D9-28A378C79D1B}" destId="{071000A4-0DA1-4EF3-8BB3-ED090EA48ADA}" srcOrd="0" destOrd="0" presId="urn:microsoft.com/office/officeart/2005/8/layout/orgChart1"/>
    <dgm:cxn modelId="{A12E6E4B-23EF-4704-B01A-B0B48202D249}" type="presOf" srcId="{491BB2E4-F9E5-478C-9296-A1A101A60E18}" destId="{B0A23D01-20B7-4C83-A258-F9C4CAF0F4F0}" srcOrd="0" destOrd="0" presId="urn:microsoft.com/office/officeart/2005/8/layout/orgChart1"/>
    <dgm:cxn modelId="{B5B07D4B-21D5-4423-9B65-882FB2A66444}" type="presOf" srcId="{A275E1E7-BF98-4961-9001-7E548CB07004}" destId="{B5A7935F-AAE8-451D-BD12-C228B4F7BDD9}" srcOrd="1" destOrd="0" presId="urn:microsoft.com/office/officeart/2005/8/layout/orgChart1"/>
    <dgm:cxn modelId="{F74D304D-48A3-4053-876F-A887BDA0A879}" srcId="{FC7E618F-504A-4B47-BC00-B6090AA240A5}" destId="{FA0B133D-61E1-4287-BB52-126A37D7DABB}" srcOrd="3" destOrd="0" parTransId="{491BB2E4-F9E5-478C-9296-A1A101A60E18}" sibTransId="{ED21C533-336E-4128-A1E6-08EE65FB7499}"/>
    <dgm:cxn modelId="{4CD4D850-CC7F-48A8-9631-841CAB3D22C7}" type="presOf" srcId="{BF8EC72A-D151-4FF9-B785-F8A2CCEFD9BC}" destId="{46AC6A9D-0949-4102-BCD6-FFD23CA17E47}" srcOrd="0" destOrd="0" presId="urn:microsoft.com/office/officeart/2005/8/layout/orgChart1"/>
    <dgm:cxn modelId="{4E6BD952-522C-423E-9C00-93264581B334}" type="presOf" srcId="{493999CC-F8D0-4E78-A4EE-EB1F017D7D94}" destId="{369137F0-57E2-4CAF-A63A-A7F6F148A46C}" srcOrd="0" destOrd="0" presId="urn:microsoft.com/office/officeart/2005/8/layout/orgChart1"/>
    <dgm:cxn modelId="{994A2A73-CFD2-4CEC-A0A9-57CDC57CE839}" type="presOf" srcId="{698BE5D9-4F64-4A3D-AC58-8EB30F84BF03}" destId="{16E81419-39D9-4256-A048-067CDA50463F}" srcOrd="1" destOrd="0" presId="urn:microsoft.com/office/officeart/2005/8/layout/orgChart1"/>
    <dgm:cxn modelId="{97545277-C87B-4D92-9ADB-09E9240853C9}" srcId="{698BE5D9-4F64-4A3D-AC58-8EB30F84BF03}" destId="{14126174-39C0-47D4-8564-92B50E271A0D}" srcOrd="1" destOrd="0" parTransId="{474C24DF-06DF-47C6-98BE-5CC2327B6933}" sibTransId="{33472ECA-EBC2-4BA6-8793-343DEEA250D6}"/>
    <dgm:cxn modelId="{2866E357-44F1-4A29-B480-BB017A917DD4}" type="presOf" srcId="{84ADCA97-3453-4314-AFA5-3A86A8976457}" destId="{7B47BA71-9809-4120-95C1-9B537787BCCA}" srcOrd="0" destOrd="0" presId="urn:microsoft.com/office/officeart/2005/8/layout/orgChart1"/>
    <dgm:cxn modelId="{D87F1F59-0244-425C-AABE-E61D4554221D}" type="presOf" srcId="{FA0B133D-61E1-4287-BB52-126A37D7DABB}" destId="{5CE23696-123E-4E85-82DF-5934DA8D7CF5}" srcOrd="1" destOrd="0" presId="urn:microsoft.com/office/officeart/2005/8/layout/orgChart1"/>
    <dgm:cxn modelId="{D588537F-7E91-4B76-A7EB-BB1E843E67B7}" type="presOf" srcId="{D9F90AFF-E8B0-4B22-99B4-07CE87F4E3F8}" destId="{C36B0B5C-6C60-411F-98D8-E6756A033884}" srcOrd="0" destOrd="0" presId="urn:microsoft.com/office/officeart/2005/8/layout/orgChart1"/>
    <dgm:cxn modelId="{FF44CF83-D222-4BAA-AD81-F9B35134A398}" type="presOf" srcId="{1A8661CD-B8BC-49C8-B1EA-B5172AD9F46F}" destId="{06E8F881-B855-471B-B492-0783886B2960}" srcOrd="0" destOrd="0" presId="urn:microsoft.com/office/officeart/2005/8/layout/orgChart1"/>
    <dgm:cxn modelId="{405DAB87-04C4-45FC-BE20-C13F82B84766}" type="presOf" srcId="{527AC0F5-D5FA-453B-AF92-E5B675CA714B}" destId="{A97946B9-2F43-4D9D-ABE2-A8E7D4B6CFBF}" srcOrd="1" destOrd="0" presId="urn:microsoft.com/office/officeart/2005/8/layout/orgChart1"/>
    <dgm:cxn modelId="{1A3A5B8D-B20F-42B7-8796-D4EE0AB43497}" type="presOf" srcId="{9A9D1929-EB6C-4078-AB93-FEC866243E79}" destId="{4C9D7777-60BD-47C0-A0C0-569FFA999C99}" srcOrd="0" destOrd="0" presId="urn:microsoft.com/office/officeart/2005/8/layout/orgChart1"/>
    <dgm:cxn modelId="{71EEAB8F-1062-4CD6-B1C9-C94F5351E37E}" srcId="{527AC0F5-D5FA-453B-AF92-E5B675CA714B}" destId="{40B80DFB-C027-40FB-BEB0-A6A58D497430}" srcOrd="1" destOrd="0" parTransId="{A2F07195-71BB-4296-910F-AF107957AF26}" sibTransId="{6AE433C5-309B-47A9-AAB9-C14ABF1D2B67}"/>
    <dgm:cxn modelId="{81C80A94-1121-4349-B059-9704B5E20FE5}" type="presOf" srcId="{40B80DFB-C027-40FB-BEB0-A6A58D497430}" destId="{DF087F06-7F75-4B24-A876-08C2ECDAE7DE}" srcOrd="0" destOrd="0" presId="urn:microsoft.com/office/officeart/2005/8/layout/orgChart1"/>
    <dgm:cxn modelId="{DCB6019A-7890-47CC-9636-C61CE2EF6F35}" type="presOf" srcId="{902F642E-56E1-449F-A70C-A07D853942A2}" destId="{14D701B4-1BCA-4878-8DF9-3EE147A8B45E}" srcOrd="0" destOrd="0" presId="urn:microsoft.com/office/officeart/2005/8/layout/orgChart1"/>
    <dgm:cxn modelId="{379E4C9B-822A-429A-9C92-BC910EF34969}" type="presOf" srcId="{474C24DF-06DF-47C6-98BE-5CC2327B6933}" destId="{FD31CA36-B954-44F7-AD83-9C0002878AFE}" srcOrd="0" destOrd="0" presId="urn:microsoft.com/office/officeart/2005/8/layout/orgChart1"/>
    <dgm:cxn modelId="{ED0C8E9C-E7BE-4EC8-A1B5-A5E38181B2C6}" type="presOf" srcId="{D8172D47-9B9A-4AFA-BB76-3CE65D6FE6D9}" destId="{D2914A80-A688-46D3-9CCD-0C5406FF4070}" srcOrd="0" destOrd="0" presId="urn:microsoft.com/office/officeart/2005/8/layout/orgChart1"/>
    <dgm:cxn modelId="{A5ADD19F-4148-47FB-9379-D96A3A6917F8}" type="presOf" srcId="{D1E6B2CF-8AA7-493F-8752-2DC1E6ACC98E}" destId="{9A8A9602-EB58-4C4C-A80E-BE6EEBE36740}" srcOrd="1" destOrd="0" presId="urn:microsoft.com/office/officeart/2005/8/layout/orgChart1"/>
    <dgm:cxn modelId="{A01D63A0-373E-42BF-85AB-6FF785A0DC8E}" type="presOf" srcId="{40B80DFB-C027-40FB-BEB0-A6A58D497430}" destId="{91759E7B-C046-47C6-A714-BB10B7ED8601}" srcOrd="1" destOrd="0" presId="urn:microsoft.com/office/officeart/2005/8/layout/orgChart1"/>
    <dgm:cxn modelId="{859E84A4-F070-49FA-A134-DE67B02C8693}" srcId="{8A1E7CC5-3F5C-4C35-B5A4-CCBEFCB9A250}" destId="{D1E6B2CF-8AA7-493F-8752-2DC1E6ACC98E}" srcOrd="0" destOrd="0" parTransId="{6C08318E-661B-4A8C-B734-7A755CD41A82}" sibTransId="{66AD4F7B-FE8D-4036-9333-ACB46935E0CB}"/>
    <dgm:cxn modelId="{FEC3D9A8-E43E-41FB-BF55-CAB00234D6BF}" type="presOf" srcId="{8AE155DC-1253-49F3-AED0-0F4147632193}" destId="{7F8CCDAE-4CC3-4C97-9E53-2151B3D0DE2A}" srcOrd="0" destOrd="0" presId="urn:microsoft.com/office/officeart/2005/8/layout/orgChart1"/>
    <dgm:cxn modelId="{6E74E5AD-0CEE-4CB5-82CA-D1C9838A56B5}" srcId="{D1E6B2CF-8AA7-493F-8752-2DC1E6ACC98E}" destId="{FC7E618F-504A-4B47-BC00-B6090AA240A5}" srcOrd="1" destOrd="0" parTransId="{1A8661CD-B8BC-49C8-B1EA-B5172AD9F46F}" sibTransId="{F67BD6F9-5BDF-4B46-A911-CBE4E792AFB6}"/>
    <dgm:cxn modelId="{72B862B6-2F34-4B57-A9B1-5C1211EEBD76}" type="presOf" srcId="{FC7E618F-504A-4B47-BC00-B6090AA240A5}" destId="{21B7AD4F-4990-4FC3-A3E7-B55AF118E069}" srcOrd="1" destOrd="0" presId="urn:microsoft.com/office/officeart/2005/8/layout/orgChart1"/>
    <dgm:cxn modelId="{90E7D8C2-5DD3-4208-9E19-27249F9E7DFD}" type="presOf" srcId="{493999CC-F8D0-4E78-A4EE-EB1F017D7D94}" destId="{CD999D1E-35ED-4CEF-9D48-6E37056321FE}" srcOrd="1" destOrd="0" presId="urn:microsoft.com/office/officeart/2005/8/layout/orgChart1"/>
    <dgm:cxn modelId="{28E081C9-5E6C-4267-A785-25D8806A5843}" type="presOf" srcId="{BA1E09CD-4E7D-48E8-86AE-37EFDA866705}" destId="{7F74C925-658A-4C6D-B092-4BA06FFED516}" srcOrd="1" destOrd="0" presId="urn:microsoft.com/office/officeart/2005/8/layout/orgChart1"/>
    <dgm:cxn modelId="{1D8038CB-38A5-4AA6-9549-488A81F6B7D3}" srcId="{FC7E618F-504A-4B47-BC00-B6090AA240A5}" destId="{CB56D8BF-83CB-4A74-8B44-0F51187CD2AF}" srcOrd="1" destOrd="0" parTransId="{BF8EC72A-D151-4FF9-B785-F8A2CCEFD9BC}" sibTransId="{1BD624A6-A04A-45D4-BDA8-4185FF0B0303}"/>
    <dgm:cxn modelId="{96D4C4CF-034F-48D7-B0DB-220F0BA6FFB6}" type="presOf" srcId="{36E0D39D-D82F-446D-B7D9-28A378C79D1B}" destId="{ACB63606-A7E3-4D43-906E-6333688486E4}" srcOrd="1" destOrd="0" presId="urn:microsoft.com/office/officeart/2005/8/layout/orgChart1"/>
    <dgm:cxn modelId="{F21197D0-2E2F-456D-95A8-1376FFF9E6FD}" type="presOf" srcId="{BA1E09CD-4E7D-48E8-86AE-37EFDA866705}" destId="{CA818701-204E-4AEC-BE19-F1059C2FC494}" srcOrd="0" destOrd="0" presId="urn:microsoft.com/office/officeart/2005/8/layout/orgChart1"/>
    <dgm:cxn modelId="{98C157D6-1DEB-4186-93E7-9E8383AD9075}" type="presOf" srcId="{14126174-39C0-47D4-8564-92B50E271A0D}" destId="{F9CC52E5-6AA6-44C0-904A-B642F5EB413D}" srcOrd="1" destOrd="0" presId="urn:microsoft.com/office/officeart/2005/8/layout/orgChart1"/>
    <dgm:cxn modelId="{AE861EE0-D013-4C3E-83DE-A7ED961E96F0}" type="presOf" srcId="{9A9D1929-EB6C-4078-AB93-FEC866243E79}" destId="{A48E16A9-1E7F-4B84-9CE2-5657512020FB}" srcOrd="1" destOrd="0" presId="urn:microsoft.com/office/officeart/2005/8/layout/orgChart1"/>
    <dgm:cxn modelId="{49E151E3-07D6-4A10-AC9B-3CEC3902A551}" type="presOf" srcId="{A275E1E7-BF98-4961-9001-7E548CB07004}" destId="{17336D18-1601-4326-A977-8068C7B98F40}" srcOrd="0" destOrd="0" presId="urn:microsoft.com/office/officeart/2005/8/layout/orgChart1"/>
    <dgm:cxn modelId="{6734C7E6-52E1-49D5-BE41-2E1E87B890F4}" type="presOf" srcId="{4CD05EE0-BE63-4B81-9888-928096E64C9F}" destId="{B0CA0B73-0662-4747-8092-F13C2CB78937}" srcOrd="0" destOrd="0" presId="urn:microsoft.com/office/officeart/2005/8/layout/orgChart1"/>
    <dgm:cxn modelId="{A15B15E8-79D7-4817-A385-F97173AD36D6}" type="presOf" srcId="{E8E77405-E278-49F0-96B2-07B06C23244A}" destId="{A5C1B024-4EC0-4C67-B560-BEDD7F033E39}" srcOrd="0" destOrd="0" presId="urn:microsoft.com/office/officeart/2005/8/layout/orgChart1"/>
    <dgm:cxn modelId="{037A20E9-B52B-40DD-9B19-DBD0F6E650DF}" type="presOf" srcId="{527AC0F5-D5FA-453B-AF92-E5B675CA714B}" destId="{D4817F7B-9D9C-400A-A553-E3D28EFC1808}" srcOrd="0" destOrd="0" presId="urn:microsoft.com/office/officeart/2005/8/layout/orgChart1"/>
    <dgm:cxn modelId="{8D65DDE9-95BB-4D80-B74C-E051C77E4820}" type="presOf" srcId="{A2F07195-71BB-4296-910F-AF107957AF26}" destId="{65708D9B-12F9-4E57-9B26-64CBD195D9CA}" srcOrd="0" destOrd="0" presId="urn:microsoft.com/office/officeart/2005/8/layout/orgChart1"/>
    <dgm:cxn modelId="{105BA9FE-2D35-4883-8133-C8B908AC10E1}" srcId="{D1E6B2CF-8AA7-493F-8752-2DC1E6ACC98E}" destId="{527AC0F5-D5FA-453B-AF92-E5B675CA714B}" srcOrd="0" destOrd="0" parTransId="{6E84A41B-E359-42BD-9FB4-C558ED8175CF}" sibTransId="{3CA2A8C3-2944-49C0-97A1-DBD403B2F76B}"/>
    <dgm:cxn modelId="{09694974-A09E-4080-BBDF-C59C838EDD3B}" type="presParOf" srcId="{4D6FB44B-C7A0-40B7-9997-5FAEFB80BB18}" destId="{60DEA15D-5AA1-4C30-8AEB-2ACFA75E2F57}" srcOrd="0" destOrd="0" presId="urn:microsoft.com/office/officeart/2005/8/layout/orgChart1"/>
    <dgm:cxn modelId="{C95E422E-D6F6-4748-BC37-80301435B1A6}" type="presParOf" srcId="{60DEA15D-5AA1-4C30-8AEB-2ACFA75E2F57}" destId="{574B7A43-AFD6-4D28-AC18-20CD016D30D5}" srcOrd="0" destOrd="0" presId="urn:microsoft.com/office/officeart/2005/8/layout/orgChart1"/>
    <dgm:cxn modelId="{59DD51DB-3E1B-4478-87ED-80C5C8FB717C}" type="presParOf" srcId="{574B7A43-AFD6-4D28-AC18-20CD016D30D5}" destId="{EE60528A-2FAB-4779-80C3-23E28AF7469E}" srcOrd="0" destOrd="0" presId="urn:microsoft.com/office/officeart/2005/8/layout/orgChart1"/>
    <dgm:cxn modelId="{8021D99A-9198-425A-B56E-13B16A88CCEB}" type="presParOf" srcId="{574B7A43-AFD6-4D28-AC18-20CD016D30D5}" destId="{9A8A9602-EB58-4C4C-A80E-BE6EEBE36740}" srcOrd="1" destOrd="0" presId="urn:microsoft.com/office/officeart/2005/8/layout/orgChart1"/>
    <dgm:cxn modelId="{55FCC7C3-C471-4B19-9105-1EC78963D16B}" type="presParOf" srcId="{60DEA15D-5AA1-4C30-8AEB-2ACFA75E2F57}" destId="{C97939CF-FC3E-497E-ABCA-A467D2BE42C2}" srcOrd="1" destOrd="0" presId="urn:microsoft.com/office/officeart/2005/8/layout/orgChart1"/>
    <dgm:cxn modelId="{2927E7E1-312E-45E2-9905-5E9053F7E803}" type="presParOf" srcId="{C97939CF-FC3E-497E-ABCA-A467D2BE42C2}" destId="{193CF4CA-2745-4D20-81D0-A360F5077B76}" srcOrd="0" destOrd="0" presId="urn:microsoft.com/office/officeart/2005/8/layout/orgChart1"/>
    <dgm:cxn modelId="{4776AA85-926C-4451-9835-483705A4805C}" type="presParOf" srcId="{C97939CF-FC3E-497E-ABCA-A467D2BE42C2}" destId="{D75E76E9-281F-4D26-B140-F8B7181D8420}" srcOrd="1" destOrd="0" presId="urn:microsoft.com/office/officeart/2005/8/layout/orgChart1"/>
    <dgm:cxn modelId="{53E111AD-1E55-4263-B957-4F8ED9879DC6}" type="presParOf" srcId="{D75E76E9-281F-4D26-B140-F8B7181D8420}" destId="{32E65CE6-3FF4-4F57-BA46-837491808477}" srcOrd="0" destOrd="0" presId="urn:microsoft.com/office/officeart/2005/8/layout/orgChart1"/>
    <dgm:cxn modelId="{7FF9039B-C3F0-49E7-B000-C2935818C573}" type="presParOf" srcId="{32E65CE6-3FF4-4F57-BA46-837491808477}" destId="{D4817F7B-9D9C-400A-A553-E3D28EFC1808}" srcOrd="0" destOrd="0" presId="urn:microsoft.com/office/officeart/2005/8/layout/orgChart1"/>
    <dgm:cxn modelId="{93E18D6E-86FC-4150-AD5D-7FF384EA593C}" type="presParOf" srcId="{32E65CE6-3FF4-4F57-BA46-837491808477}" destId="{A97946B9-2F43-4D9D-ABE2-A8E7D4B6CFBF}" srcOrd="1" destOrd="0" presId="urn:microsoft.com/office/officeart/2005/8/layout/orgChart1"/>
    <dgm:cxn modelId="{6E5385DE-B85D-4F9F-8E8C-2FB5D8A563EC}" type="presParOf" srcId="{D75E76E9-281F-4D26-B140-F8B7181D8420}" destId="{523715AD-2A19-4C52-B6A4-E18FD9C9B432}" srcOrd="1" destOrd="0" presId="urn:microsoft.com/office/officeart/2005/8/layout/orgChart1"/>
    <dgm:cxn modelId="{00B9D2ED-05D0-4730-8EC8-F1FEB2905141}" type="presParOf" srcId="{523715AD-2A19-4C52-B6A4-E18FD9C9B432}" destId="{C36B0B5C-6C60-411F-98D8-E6756A033884}" srcOrd="0" destOrd="0" presId="urn:microsoft.com/office/officeart/2005/8/layout/orgChart1"/>
    <dgm:cxn modelId="{2474C22C-3FF1-43AB-AB9F-7DA287A34FAB}" type="presParOf" srcId="{523715AD-2A19-4C52-B6A4-E18FD9C9B432}" destId="{2EE420AE-3209-458A-B220-33908D06F21D}" srcOrd="1" destOrd="0" presId="urn:microsoft.com/office/officeart/2005/8/layout/orgChart1"/>
    <dgm:cxn modelId="{D4B808F5-723F-46F6-B8C0-F2DCE96AD92C}" type="presParOf" srcId="{2EE420AE-3209-458A-B220-33908D06F21D}" destId="{2C5891E9-4A1F-4DCA-B431-03A2C8D50946}" srcOrd="0" destOrd="0" presId="urn:microsoft.com/office/officeart/2005/8/layout/orgChart1"/>
    <dgm:cxn modelId="{BDAF1A55-4C78-4F0F-A3FB-CB12C2A193DB}" type="presParOf" srcId="{2C5891E9-4A1F-4DCA-B431-03A2C8D50946}" destId="{4C9D7777-60BD-47C0-A0C0-569FFA999C99}" srcOrd="0" destOrd="0" presId="urn:microsoft.com/office/officeart/2005/8/layout/orgChart1"/>
    <dgm:cxn modelId="{5AA16286-E66C-46A9-B463-716F922F56CC}" type="presParOf" srcId="{2C5891E9-4A1F-4DCA-B431-03A2C8D50946}" destId="{A48E16A9-1E7F-4B84-9CE2-5657512020FB}" srcOrd="1" destOrd="0" presId="urn:microsoft.com/office/officeart/2005/8/layout/orgChart1"/>
    <dgm:cxn modelId="{8AE9F071-2FBB-4A40-AE40-FBFBA3F4D00D}" type="presParOf" srcId="{2EE420AE-3209-458A-B220-33908D06F21D}" destId="{9CAF26D1-8069-4A5C-9AF5-87D32E85B1FB}" srcOrd="1" destOrd="0" presId="urn:microsoft.com/office/officeart/2005/8/layout/orgChart1"/>
    <dgm:cxn modelId="{1CBD1241-C1DE-47F4-9A5D-A45DA67C85C5}" type="presParOf" srcId="{2EE420AE-3209-458A-B220-33908D06F21D}" destId="{83F674D7-D452-4E27-AC86-E6652CF94B77}" srcOrd="2" destOrd="0" presId="urn:microsoft.com/office/officeart/2005/8/layout/orgChart1"/>
    <dgm:cxn modelId="{7C3E14BB-ECCC-471E-A59E-669AE16A6359}" type="presParOf" srcId="{523715AD-2A19-4C52-B6A4-E18FD9C9B432}" destId="{65708D9B-12F9-4E57-9B26-64CBD195D9CA}" srcOrd="2" destOrd="0" presId="urn:microsoft.com/office/officeart/2005/8/layout/orgChart1"/>
    <dgm:cxn modelId="{203ADC98-6A60-4F02-BA25-13AD67B7746A}" type="presParOf" srcId="{523715AD-2A19-4C52-B6A4-E18FD9C9B432}" destId="{EFDC5572-B846-4435-9170-A0DF5E650A34}" srcOrd="3" destOrd="0" presId="urn:microsoft.com/office/officeart/2005/8/layout/orgChart1"/>
    <dgm:cxn modelId="{0DE9C503-A605-45E4-89D4-172708FE0671}" type="presParOf" srcId="{EFDC5572-B846-4435-9170-A0DF5E650A34}" destId="{56C71B13-B3B8-4ED4-BF0C-5B1FC6BCAAD9}" srcOrd="0" destOrd="0" presId="urn:microsoft.com/office/officeart/2005/8/layout/orgChart1"/>
    <dgm:cxn modelId="{4434AFFA-4E45-47F3-B8BB-5299754251E4}" type="presParOf" srcId="{56C71B13-B3B8-4ED4-BF0C-5B1FC6BCAAD9}" destId="{DF087F06-7F75-4B24-A876-08C2ECDAE7DE}" srcOrd="0" destOrd="0" presId="urn:microsoft.com/office/officeart/2005/8/layout/orgChart1"/>
    <dgm:cxn modelId="{627E8C6F-4868-4EE5-BB78-1D0172307A7B}" type="presParOf" srcId="{56C71B13-B3B8-4ED4-BF0C-5B1FC6BCAAD9}" destId="{91759E7B-C046-47C6-A714-BB10B7ED8601}" srcOrd="1" destOrd="0" presId="urn:microsoft.com/office/officeart/2005/8/layout/orgChart1"/>
    <dgm:cxn modelId="{478290B4-C790-4E50-A905-83BADEA750FF}" type="presParOf" srcId="{EFDC5572-B846-4435-9170-A0DF5E650A34}" destId="{0E04FAC1-44F2-45BD-BB89-867336D4FD0C}" srcOrd="1" destOrd="0" presId="urn:microsoft.com/office/officeart/2005/8/layout/orgChart1"/>
    <dgm:cxn modelId="{4BEDB987-7D62-448F-AC95-C6A7C0A43B1A}" type="presParOf" srcId="{EFDC5572-B846-4435-9170-A0DF5E650A34}" destId="{6AD920D0-A50E-4EB7-B525-28249CD99C0F}" srcOrd="2" destOrd="0" presId="urn:microsoft.com/office/officeart/2005/8/layout/orgChart1"/>
    <dgm:cxn modelId="{0310A682-B189-4B52-9333-12A887F103DF}" type="presParOf" srcId="{D75E76E9-281F-4D26-B140-F8B7181D8420}" destId="{B862D96C-C440-4E9B-BCB3-D8D0E2A71472}" srcOrd="2" destOrd="0" presId="urn:microsoft.com/office/officeart/2005/8/layout/orgChart1"/>
    <dgm:cxn modelId="{B408520B-BBE2-4079-9C30-8C6A9BEF7ADC}" type="presParOf" srcId="{C97939CF-FC3E-497E-ABCA-A467D2BE42C2}" destId="{06E8F881-B855-471B-B492-0783886B2960}" srcOrd="2" destOrd="0" presId="urn:microsoft.com/office/officeart/2005/8/layout/orgChart1"/>
    <dgm:cxn modelId="{CA92D168-E169-4DAB-AACE-CCC84E29DABF}" type="presParOf" srcId="{C97939CF-FC3E-497E-ABCA-A467D2BE42C2}" destId="{AF21DA10-34C5-4DAD-9C7F-99AFA0BBD05E}" srcOrd="3" destOrd="0" presId="urn:microsoft.com/office/officeart/2005/8/layout/orgChart1"/>
    <dgm:cxn modelId="{0A0097F4-5C9A-4C19-821C-C552F1965C42}" type="presParOf" srcId="{AF21DA10-34C5-4DAD-9C7F-99AFA0BBD05E}" destId="{D5797A12-B3C4-4DE6-B2AC-B387E1FC78AD}" srcOrd="0" destOrd="0" presId="urn:microsoft.com/office/officeart/2005/8/layout/orgChart1"/>
    <dgm:cxn modelId="{988D1709-832D-4E40-B94C-CEF1AF3B6916}" type="presParOf" srcId="{D5797A12-B3C4-4DE6-B2AC-B387E1FC78AD}" destId="{AE564413-468C-4A81-A529-0F0B480C27BB}" srcOrd="0" destOrd="0" presId="urn:microsoft.com/office/officeart/2005/8/layout/orgChart1"/>
    <dgm:cxn modelId="{1D0D21AB-CA4F-4CF9-BA3D-1546B4223CAA}" type="presParOf" srcId="{D5797A12-B3C4-4DE6-B2AC-B387E1FC78AD}" destId="{21B7AD4F-4990-4FC3-A3E7-B55AF118E069}" srcOrd="1" destOrd="0" presId="urn:microsoft.com/office/officeart/2005/8/layout/orgChart1"/>
    <dgm:cxn modelId="{793A34E9-ACEE-411D-8B8C-73FCF7C6EBC8}" type="presParOf" srcId="{AF21DA10-34C5-4DAD-9C7F-99AFA0BBD05E}" destId="{2FF3B1D6-8CC5-4C86-A78F-990825BBCA3D}" srcOrd="1" destOrd="0" presId="urn:microsoft.com/office/officeart/2005/8/layout/orgChart1"/>
    <dgm:cxn modelId="{6691F4DE-6AA2-4493-BC59-452B8AAFF002}" type="presParOf" srcId="{2FF3B1D6-8CC5-4C86-A78F-990825BBCA3D}" destId="{A5C1B024-4EC0-4C67-B560-BEDD7F033E39}" srcOrd="0" destOrd="0" presId="urn:microsoft.com/office/officeart/2005/8/layout/orgChart1"/>
    <dgm:cxn modelId="{F673CF1F-32F9-4768-A482-D5F0118484FA}" type="presParOf" srcId="{2FF3B1D6-8CC5-4C86-A78F-990825BBCA3D}" destId="{B2E88590-3676-4ABC-8085-2573FAB39C70}" srcOrd="1" destOrd="0" presId="urn:microsoft.com/office/officeart/2005/8/layout/orgChart1"/>
    <dgm:cxn modelId="{66D5CAFA-0928-41C1-99F7-9A219FB46D15}" type="presParOf" srcId="{B2E88590-3676-4ABC-8085-2573FAB39C70}" destId="{72049104-1B87-4087-9616-0CA8FDE1521A}" srcOrd="0" destOrd="0" presId="urn:microsoft.com/office/officeart/2005/8/layout/orgChart1"/>
    <dgm:cxn modelId="{62D15A7F-1A54-4913-B6E7-B9526EEC9EEB}" type="presParOf" srcId="{72049104-1B87-4087-9616-0CA8FDE1521A}" destId="{CA818701-204E-4AEC-BE19-F1059C2FC494}" srcOrd="0" destOrd="0" presId="urn:microsoft.com/office/officeart/2005/8/layout/orgChart1"/>
    <dgm:cxn modelId="{3A3DB804-27D1-4BBC-BC6A-E01D27595BE8}" type="presParOf" srcId="{72049104-1B87-4087-9616-0CA8FDE1521A}" destId="{7F74C925-658A-4C6D-B092-4BA06FFED516}" srcOrd="1" destOrd="0" presId="urn:microsoft.com/office/officeart/2005/8/layout/orgChart1"/>
    <dgm:cxn modelId="{F6B39DA5-0993-4A2B-A491-0712A32EDFA5}" type="presParOf" srcId="{B2E88590-3676-4ABC-8085-2573FAB39C70}" destId="{3B5AD47A-A442-4D31-8249-56034811F6E7}" srcOrd="1" destOrd="0" presId="urn:microsoft.com/office/officeart/2005/8/layout/orgChart1"/>
    <dgm:cxn modelId="{940C902E-59BD-4366-BB30-EDB4504AA399}" type="presParOf" srcId="{B2E88590-3676-4ABC-8085-2573FAB39C70}" destId="{06232A74-EE9F-49D1-83C8-B43E17DCB118}" srcOrd="2" destOrd="0" presId="urn:microsoft.com/office/officeart/2005/8/layout/orgChart1"/>
    <dgm:cxn modelId="{B28B9393-B7A0-41FD-9E98-151895488CE4}" type="presParOf" srcId="{2FF3B1D6-8CC5-4C86-A78F-990825BBCA3D}" destId="{46AC6A9D-0949-4102-BCD6-FFD23CA17E47}" srcOrd="2" destOrd="0" presId="urn:microsoft.com/office/officeart/2005/8/layout/orgChart1"/>
    <dgm:cxn modelId="{89B4D5BF-3B52-4993-B8D5-C923670145CC}" type="presParOf" srcId="{2FF3B1D6-8CC5-4C86-A78F-990825BBCA3D}" destId="{3FE504CD-7FD6-455A-878F-04AC572D9C1D}" srcOrd="3" destOrd="0" presId="urn:microsoft.com/office/officeart/2005/8/layout/orgChart1"/>
    <dgm:cxn modelId="{CFBA20D5-3EBE-4412-859C-8993F972F86B}" type="presParOf" srcId="{3FE504CD-7FD6-455A-878F-04AC572D9C1D}" destId="{C6713C0E-2970-48DC-B758-C7528E77087D}" srcOrd="0" destOrd="0" presId="urn:microsoft.com/office/officeart/2005/8/layout/orgChart1"/>
    <dgm:cxn modelId="{612D5B7C-5A4E-4534-A232-3217D315A36D}" type="presParOf" srcId="{C6713C0E-2970-48DC-B758-C7528E77087D}" destId="{603EDDEE-CE9B-44F0-BE2D-87371C714C7B}" srcOrd="0" destOrd="0" presId="urn:microsoft.com/office/officeart/2005/8/layout/orgChart1"/>
    <dgm:cxn modelId="{B723238E-0240-4672-8C7F-271C50899AC0}" type="presParOf" srcId="{C6713C0E-2970-48DC-B758-C7528E77087D}" destId="{0579B7E8-114A-44CA-8EF9-BCC16DCE480B}" srcOrd="1" destOrd="0" presId="urn:microsoft.com/office/officeart/2005/8/layout/orgChart1"/>
    <dgm:cxn modelId="{49D65612-3050-45D0-8243-8AB1839CE97F}" type="presParOf" srcId="{3FE504CD-7FD6-455A-878F-04AC572D9C1D}" destId="{FD44C580-8853-49FC-AB8A-BC7A9F9B2213}" srcOrd="1" destOrd="0" presId="urn:microsoft.com/office/officeart/2005/8/layout/orgChart1"/>
    <dgm:cxn modelId="{345AB132-5E48-41E6-9F4C-DE4853C7E1D2}" type="presParOf" srcId="{3FE504CD-7FD6-455A-878F-04AC572D9C1D}" destId="{D95F9280-B077-447D-AA8C-FF5D16B63455}" srcOrd="2" destOrd="0" presId="urn:microsoft.com/office/officeart/2005/8/layout/orgChart1"/>
    <dgm:cxn modelId="{6DA6D47C-BFC6-44CA-8BD0-5A1005386668}" type="presParOf" srcId="{2FF3B1D6-8CC5-4C86-A78F-990825BBCA3D}" destId="{B0CA0B73-0662-4747-8092-F13C2CB78937}" srcOrd="4" destOrd="0" presId="urn:microsoft.com/office/officeart/2005/8/layout/orgChart1"/>
    <dgm:cxn modelId="{2A87308D-089B-4972-899F-15F1A6EA260C}" type="presParOf" srcId="{2FF3B1D6-8CC5-4C86-A78F-990825BBCA3D}" destId="{C0CC44CE-FE72-40C3-B38C-E8A463E23C40}" srcOrd="5" destOrd="0" presId="urn:microsoft.com/office/officeart/2005/8/layout/orgChart1"/>
    <dgm:cxn modelId="{48F16B01-03BC-4990-8DB5-676D71499266}" type="presParOf" srcId="{C0CC44CE-FE72-40C3-B38C-E8A463E23C40}" destId="{F542C2D5-73EF-49B9-BA9E-C48B947277C0}" srcOrd="0" destOrd="0" presId="urn:microsoft.com/office/officeart/2005/8/layout/orgChart1"/>
    <dgm:cxn modelId="{F5439E2E-74A5-4864-B3CA-A05DAF1323B1}" type="presParOf" srcId="{F542C2D5-73EF-49B9-BA9E-C48B947277C0}" destId="{17336D18-1601-4326-A977-8068C7B98F40}" srcOrd="0" destOrd="0" presId="urn:microsoft.com/office/officeart/2005/8/layout/orgChart1"/>
    <dgm:cxn modelId="{349E3E04-7DE4-4793-BAD0-23F5F2B76210}" type="presParOf" srcId="{F542C2D5-73EF-49B9-BA9E-C48B947277C0}" destId="{B5A7935F-AAE8-451D-BD12-C228B4F7BDD9}" srcOrd="1" destOrd="0" presId="urn:microsoft.com/office/officeart/2005/8/layout/orgChart1"/>
    <dgm:cxn modelId="{49CCAC6F-F089-421D-BA39-51542D4019F4}" type="presParOf" srcId="{C0CC44CE-FE72-40C3-B38C-E8A463E23C40}" destId="{1D5A33A6-6B8C-4D09-8F5F-26DE7FEABDB5}" srcOrd="1" destOrd="0" presId="urn:microsoft.com/office/officeart/2005/8/layout/orgChart1"/>
    <dgm:cxn modelId="{A0145840-030B-4070-879A-2D7DD55979AC}" type="presParOf" srcId="{C0CC44CE-FE72-40C3-B38C-E8A463E23C40}" destId="{C3FFB419-06DF-4520-9C87-7C15976C327C}" srcOrd="2" destOrd="0" presId="urn:microsoft.com/office/officeart/2005/8/layout/orgChart1"/>
    <dgm:cxn modelId="{5D34AB8C-C7C4-4A9D-B3BF-EB0EBB6826C6}" type="presParOf" srcId="{2FF3B1D6-8CC5-4C86-A78F-990825BBCA3D}" destId="{B0A23D01-20B7-4C83-A258-F9C4CAF0F4F0}" srcOrd="6" destOrd="0" presId="urn:microsoft.com/office/officeart/2005/8/layout/orgChart1"/>
    <dgm:cxn modelId="{BF178544-372B-4E48-9FF5-2318002038BE}" type="presParOf" srcId="{2FF3B1D6-8CC5-4C86-A78F-990825BBCA3D}" destId="{9062BEE3-F9D4-4D78-8029-6726615A7B94}" srcOrd="7" destOrd="0" presId="urn:microsoft.com/office/officeart/2005/8/layout/orgChart1"/>
    <dgm:cxn modelId="{A8548A36-E7B9-44CD-8B6F-0905042E94A4}" type="presParOf" srcId="{9062BEE3-F9D4-4D78-8029-6726615A7B94}" destId="{26A12C9E-3373-4E56-A819-AEA5EAA04B69}" srcOrd="0" destOrd="0" presId="urn:microsoft.com/office/officeart/2005/8/layout/orgChart1"/>
    <dgm:cxn modelId="{F2C11AD8-DBA6-4DF5-BD05-4D13995EECBA}" type="presParOf" srcId="{26A12C9E-3373-4E56-A819-AEA5EAA04B69}" destId="{EB6EF509-2AF6-4E29-A4FC-F26BE114D30D}" srcOrd="0" destOrd="0" presId="urn:microsoft.com/office/officeart/2005/8/layout/orgChart1"/>
    <dgm:cxn modelId="{060F6EAD-BD20-44D3-994F-AF2B5AC1C64B}" type="presParOf" srcId="{26A12C9E-3373-4E56-A819-AEA5EAA04B69}" destId="{5CE23696-123E-4E85-82DF-5934DA8D7CF5}" srcOrd="1" destOrd="0" presId="urn:microsoft.com/office/officeart/2005/8/layout/orgChart1"/>
    <dgm:cxn modelId="{1EE3D59B-F3C9-46D6-A1CE-BCD0316A923B}" type="presParOf" srcId="{9062BEE3-F9D4-4D78-8029-6726615A7B94}" destId="{F390C53E-A90B-4430-9685-86E534649D86}" srcOrd="1" destOrd="0" presId="urn:microsoft.com/office/officeart/2005/8/layout/orgChart1"/>
    <dgm:cxn modelId="{43E54508-33D1-4577-BBFB-540ADAA3AD79}" type="presParOf" srcId="{9062BEE3-F9D4-4D78-8029-6726615A7B94}" destId="{7EFD5A2A-D740-4413-9FE7-E297F0D33288}" srcOrd="2" destOrd="0" presId="urn:microsoft.com/office/officeart/2005/8/layout/orgChart1"/>
    <dgm:cxn modelId="{368C82BB-1DF1-44EE-B059-9F90CFC748AE}" type="presParOf" srcId="{AF21DA10-34C5-4DAD-9C7F-99AFA0BBD05E}" destId="{AF0547CE-0641-43BE-A371-B4401175A836}" srcOrd="2" destOrd="0" presId="urn:microsoft.com/office/officeart/2005/8/layout/orgChart1"/>
    <dgm:cxn modelId="{1E58C369-9166-4537-9C46-70691A689870}" type="presParOf" srcId="{C97939CF-FC3E-497E-ABCA-A467D2BE42C2}" destId="{7B47BA71-9809-4120-95C1-9B537787BCCA}" srcOrd="4" destOrd="0" presId="urn:microsoft.com/office/officeart/2005/8/layout/orgChart1"/>
    <dgm:cxn modelId="{17370659-0E77-43A7-81D1-D5B2D5B88F60}" type="presParOf" srcId="{C97939CF-FC3E-497E-ABCA-A467D2BE42C2}" destId="{EFF77A7A-C3A0-43DA-8091-7C0BEADE45DA}" srcOrd="5" destOrd="0" presId="urn:microsoft.com/office/officeart/2005/8/layout/orgChart1"/>
    <dgm:cxn modelId="{51F27E98-FDED-4710-A615-F33952946AB1}" type="presParOf" srcId="{EFF77A7A-C3A0-43DA-8091-7C0BEADE45DA}" destId="{78F983CA-5E6E-4B73-8781-5538C1567F6C}" srcOrd="0" destOrd="0" presId="urn:microsoft.com/office/officeart/2005/8/layout/orgChart1"/>
    <dgm:cxn modelId="{193BB020-12BA-41D1-9C7A-1B26AF103893}" type="presParOf" srcId="{78F983CA-5E6E-4B73-8781-5538C1567F6C}" destId="{07302F6B-80B5-406D-89FF-B55C0D32AFA6}" srcOrd="0" destOrd="0" presId="urn:microsoft.com/office/officeart/2005/8/layout/orgChart1"/>
    <dgm:cxn modelId="{F4C925EA-6F95-452E-B064-83F7B2A2B510}" type="presParOf" srcId="{78F983CA-5E6E-4B73-8781-5538C1567F6C}" destId="{16E81419-39D9-4256-A048-067CDA50463F}" srcOrd="1" destOrd="0" presId="urn:microsoft.com/office/officeart/2005/8/layout/orgChart1"/>
    <dgm:cxn modelId="{D03AAC6A-6750-4A80-874D-9693BCFE2829}" type="presParOf" srcId="{EFF77A7A-C3A0-43DA-8091-7C0BEADE45DA}" destId="{9C704A1C-63AC-4FB6-A98F-34AA827E9241}" srcOrd="1" destOrd="0" presId="urn:microsoft.com/office/officeart/2005/8/layout/orgChart1"/>
    <dgm:cxn modelId="{F197F293-A9E6-464B-BDFC-084C0B9CC92F}" type="presParOf" srcId="{9C704A1C-63AC-4FB6-A98F-34AA827E9241}" destId="{D2914A80-A688-46D3-9CCD-0C5406FF4070}" srcOrd="0" destOrd="0" presId="urn:microsoft.com/office/officeart/2005/8/layout/orgChart1"/>
    <dgm:cxn modelId="{8A84697D-3DE4-4F49-B11A-E828D489DD15}" type="presParOf" srcId="{9C704A1C-63AC-4FB6-A98F-34AA827E9241}" destId="{8B6A832B-9196-4EF6-882E-09114F5C860A}" srcOrd="1" destOrd="0" presId="urn:microsoft.com/office/officeart/2005/8/layout/orgChart1"/>
    <dgm:cxn modelId="{917F09AF-7536-4B16-824F-D94666E6B1ED}" type="presParOf" srcId="{8B6A832B-9196-4EF6-882E-09114F5C860A}" destId="{24639246-F958-48B4-BF5C-464C4D6D615F}" srcOrd="0" destOrd="0" presId="urn:microsoft.com/office/officeart/2005/8/layout/orgChart1"/>
    <dgm:cxn modelId="{A6EA904A-B48B-40AC-AB07-F14644DDC03B}" type="presParOf" srcId="{24639246-F958-48B4-BF5C-464C4D6D615F}" destId="{40DC0C01-2DD5-4A4D-9A44-0FB289E071CC}" srcOrd="0" destOrd="0" presId="urn:microsoft.com/office/officeart/2005/8/layout/orgChart1"/>
    <dgm:cxn modelId="{AB60F2CC-2DC7-460C-8A2D-58A47333F802}" type="presParOf" srcId="{24639246-F958-48B4-BF5C-464C4D6D615F}" destId="{4C64E5EC-AE26-4576-A547-A813642D842B}" srcOrd="1" destOrd="0" presId="urn:microsoft.com/office/officeart/2005/8/layout/orgChart1"/>
    <dgm:cxn modelId="{E3442D64-F096-4C3B-B307-A266A8B23B0D}" type="presParOf" srcId="{8B6A832B-9196-4EF6-882E-09114F5C860A}" destId="{23EAE900-2D53-4C50-9282-6AC0997EE218}" srcOrd="1" destOrd="0" presId="urn:microsoft.com/office/officeart/2005/8/layout/orgChart1"/>
    <dgm:cxn modelId="{F8E5D1C0-BDB1-43EF-ABD6-81F8FE46F5EA}" type="presParOf" srcId="{8B6A832B-9196-4EF6-882E-09114F5C860A}" destId="{47F58F9D-0DE7-4AA4-BD38-42D4EE126735}" srcOrd="2" destOrd="0" presId="urn:microsoft.com/office/officeart/2005/8/layout/orgChart1"/>
    <dgm:cxn modelId="{E8897591-C6E8-42F1-96CD-B9073EF48162}" type="presParOf" srcId="{9C704A1C-63AC-4FB6-A98F-34AA827E9241}" destId="{FD31CA36-B954-44F7-AD83-9C0002878AFE}" srcOrd="2" destOrd="0" presId="urn:microsoft.com/office/officeart/2005/8/layout/orgChart1"/>
    <dgm:cxn modelId="{0676D363-BA5E-47D0-8090-EA711AECAEA1}" type="presParOf" srcId="{9C704A1C-63AC-4FB6-A98F-34AA827E9241}" destId="{D4F4C0BE-6441-4894-B8CF-E922245B83FB}" srcOrd="3" destOrd="0" presId="urn:microsoft.com/office/officeart/2005/8/layout/orgChart1"/>
    <dgm:cxn modelId="{0B445961-4347-4DFF-9FBA-33C432DDC530}" type="presParOf" srcId="{D4F4C0BE-6441-4894-B8CF-E922245B83FB}" destId="{34598589-6303-40CC-B40F-5DA84AE9F03E}" srcOrd="0" destOrd="0" presId="urn:microsoft.com/office/officeart/2005/8/layout/orgChart1"/>
    <dgm:cxn modelId="{09B3A617-6CE6-4A3C-961C-6FBE2B869245}" type="presParOf" srcId="{34598589-6303-40CC-B40F-5DA84AE9F03E}" destId="{E35332CE-569E-4498-84C5-B022EAA30B69}" srcOrd="0" destOrd="0" presId="urn:microsoft.com/office/officeart/2005/8/layout/orgChart1"/>
    <dgm:cxn modelId="{8E0F9BAC-A2B0-4E18-A51E-31B3625B921F}" type="presParOf" srcId="{34598589-6303-40CC-B40F-5DA84AE9F03E}" destId="{F9CC52E5-6AA6-44C0-904A-B642F5EB413D}" srcOrd="1" destOrd="0" presId="urn:microsoft.com/office/officeart/2005/8/layout/orgChart1"/>
    <dgm:cxn modelId="{98B77D51-82C8-4BBE-A2BC-719A54BCD7B2}" type="presParOf" srcId="{D4F4C0BE-6441-4894-B8CF-E922245B83FB}" destId="{6AB7740D-64E9-4363-95C4-33C8564BAAFC}" srcOrd="1" destOrd="0" presId="urn:microsoft.com/office/officeart/2005/8/layout/orgChart1"/>
    <dgm:cxn modelId="{150591EA-6A21-4287-B9D3-745083642A39}" type="presParOf" srcId="{D4F4C0BE-6441-4894-B8CF-E922245B83FB}" destId="{8EB3B801-9BEF-426E-BBD9-CE9D31CB0551}" srcOrd="2" destOrd="0" presId="urn:microsoft.com/office/officeart/2005/8/layout/orgChart1"/>
    <dgm:cxn modelId="{71901044-CFE2-4690-B9D3-ACEEA3BA9879}" type="presParOf" srcId="{9C704A1C-63AC-4FB6-A98F-34AA827E9241}" destId="{6484C64E-5958-42D7-BF5B-DC3F1B298A7C}" srcOrd="4" destOrd="0" presId="urn:microsoft.com/office/officeart/2005/8/layout/orgChart1"/>
    <dgm:cxn modelId="{0C09395C-9FCD-4B6A-8509-D45124FB1F0E}" type="presParOf" srcId="{9C704A1C-63AC-4FB6-A98F-34AA827E9241}" destId="{8D95E6F0-F160-4774-9F64-97998A7DEDFB}" srcOrd="5" destOrd="0" presId="urn:microsoft.com/office/officeart/2005/8/layout/orgChart1"/>
    <dgm:cxn modelId="{03CFB337-DB59-4F99-8CA8-47A4169D6BDD}" type="presParOf" srcId="{8D95E6F0-F160-4774-9F64-97998A7DEDFB}" destId="{32EF6C5D-121B-4ED6-B29C-9DEF25C324FC}" srcOrd="0" destOrd="0" presId="urn:microsoft.com/office/officeart/2005/8/layout/orgChart1"/>
    <dgm:cxn modelId="{5085F8F9-E183-42BD-B478-CBC3CC0CCD45}" type="presParOf" srcId="{32EF6C5D-121B-4ED6-B29C-9DEF25C324FC}" destId="{369137F0-57E2-4CAF-A63A-A7F6F148A46C}" srcOrd="0" destOrd="0" presId="urn:microsoft.com/office/officeart/2005/8/layout/orgChart1"/>
    <dgm:cxn modelId="{9EA82F72-304E-4706-B879-FA543DB4C40F}" type="presParOf" srcId="{32EF6C5D-121B-4ED6-B29C-9DEF25C324FC}" destId="{CD999D1E-35ED-4CEF-9D48-6E37056321FE}" srcOrd="1" destOrd="0" presId="urn:microsoft.com/office/officeart/2005/8/layout/orgChart1"/>
    <dgm:cxn modelId="{C398A2B7-D19F-41EF-9329-E53B83CAA7FB}" type="presParOf" srcId="{8D95E6F0-F160-4774-9F64-97998A7DEDFB}" destId="{86CB7258-255B-4C80-A367-01BD0A36F326}" srcOrd="1" destOrd="0" presId="urn:microsoft.com/office/officeart/2005/8/layout/orgChart1"/>
    <dgm:cxn modelId="{AAD6A95E-2F2B-47D6-BE60-27A38D80BF63}" type="presParOf" srcId="{8D95E6F0-F160-4774-9F64-97998A7DEDFB}" destId="{11F8B79F-3EF9-46C6-AF1A-9275EB3C5F62}" srcOrd="2" destOrd="0" presId="urn:microsoft.com/office/officeart/2005/8/layout/orgChart1"/>
    <dgm:cxn modelId="{4C91C509-BCA6-4043-9A5F-7BB549AAE145}" type="presParOf" srcId="{9C704A1C-63AC-4FB6-A98F-34AA827E9241}" destId="{46821A39-DB86-4573-B43B-5EA9C6981170}" srcOrd="6" destOrd="0" presId="urn:microsoft.com/office/officeart/2005/8/layout/orgChart1"/>
    <dgm:cxn modelId="{EB16C4A7-7B3E-48EE-ABCA-5D404E5A8EFB}" type="presParOf" srcId="{9C704A1C-63AC-4FB6-A98F-34AA827E9241}" destId="{3C4D7E90-EDEF-40F9-BF65-3EDD1DD7BB88}" srcOrd="7" destOrd="0" presId="urn:microsoft.com/office/officeart/2005/8/layout/orgChart1"/>
    <dgm:cxn modelId="{34E43FD4-5421-4E5C-9A60-11C6E3B4D093}" type="presParOf" srcId="{3C4D7E90-EDEF-40F9-BF65-3EDD1DD7BB88}" destId="{015E8C3D-14B5-4E72-BFF6-63DBA4857EEC}" srcOrd="0" destOrd="0" presId="urn:microsoft.com/office/officeart/2005/8/layout/orgChart1"/>
    <dgm:cxn modelId="{6308A808-516B-48A6-8E86-914CE43D7F7D}" type="presParOf" srcId="{015E8C3D-14B5-4E72-BFF6-63DBA4857EEC}" destId="{071000A4-0DA1-4EF3-8BB3-ED090EA48ADA}" srcOrd="0" destOrd="0" presId="urn:microsoft.com/office/officeart/2005/8/layout/orgChart1"/>
    <dgm:cxn modelId="{86029C24-A0E9-4055-9F93-1BE1221417DF}" type="presParOf" srcId="{015E8C3D-14B5-4E72-BFF6-63DBA4857EEC}" destId="{ACB63606-A7E3-4D43-906E-6333688486E4}" srcOrd="1" destOrd="0" presId="urn:microsoft.com/office/officeart/2005/8/layout/orgChart1"/>
    <dgm:cxn modelId="{D7DEB256-A9F1-4E81-83EE-DE5FABA1B13C}" type="presParOf" srcId="{3C4D7E90-EDEF-40F9-BF65-3EDD1DD7BB88}" destId="{0D7FCCB4-5C80-458F-9260-3BFA7691EA71}" srcOrd="1" destOrd="0" presId="urn:microsoft.com/office/officeart/2005/8/layout/orgChart1"/>
    <dgm:cxn modelId="{6E7D6BB3-6084-4C39-862A-F545420C4C0A}" type="presParOf" srcId="{3C4D7E90-EDEF-40F9-BF65-3EDD1DD7BB88}" destId="{B511DE3A-F974-45EC-810C-94D34C970DF6}" srcOrd="2" destOrd="0" presId="urn:microsoft.com/office/officeart/2005/8/layout/orgChart1"/>
    <dgm:cxn modelId="{093D4187-F4C9-47E3-8077-1FFC6D898696}" type="presParOf" srcId="{9C704A1C-63AC-4FB6-A98F-34AA827E9241}" destId="{7F8CCDAE-4CC3-4C97-9E53-2151B3D0DE2A}" srcOrd="8" destOrd="0" presId="urn:microsoft.com/office/officeart/2005/8/layout/orgChart1"/>
    <dgm:cxn modelId="{64B3B314-E04C-4673-A161-171B3FDD764F}" type="presParOf" srcId="{9C704A1C-63AC-4FB6-A98F-34AA827E9241}" destId="{3015FE8F-B84D-43FC-BCC4-7804D11FD314}" srcOrd="9" destOrd="0" presId="urn:microsoft.com/office/officeart/2005/8/layout/orgChart1"/>
    <dgm:cxn modelId="{A010EA6F-D0A6-439E-9FFF-3EC0ACECD62F}" type="presParOf" srcId="{3015FE8F-B84D-43FC-BCC4-7804D11FD314}" destId="{481373DD-2F44-4711-8BDF-42AF7F36FECA}" srcOrd="0" destOrd="0" presId="urn:microsoft.com/office/officeart/2005/8/layout/orgChart1"/>
    <dgm:cxn modelId="{3D427FC0-3FA4-4DDC-82FE-E52BB897D095}" type="presParOf" srcId="{481373DD-2F44-4711-8BDF-42AF7F36FECA}" destId="{14D701B4-1BCA-4878-8DF9-3EE147A8B45E}" srcOrd="0" destOrd="0" presId="urn:microsoft.com/office/officeart/2005/8/layout/orgChart1"/>
    <dgm:cxn modelId="{F1039A30-3DB8-47A9-954F-81FBA8A02E3D}" type="presParOf" srcId="{481373DD-2F44-4711-8BDF-42AF7F36FECA}" destId="{2821702B-C5C7-47DA-8BEF-919A6F931EB8}" srcOrd="1" destOrd="0" presId="urn:microsoft.com/office/officeart/2005/8/layout/orgChart1"/>
    <dgm:cxn modelId="{6019277E-59DD-4386-B90A-A3093EFE937B}" type="presParOf" srcId="{3015FE8F-B84D-43FC-BCC4-7804D11FD314}" destId="{BB1804F1-96CE-4C0A-82BA-32CC75D1C338}" srcOrd="1" destOrd="0" presId="urn:microsoft.com/office/officeart/2005/8/layout/orgChart1"/>
    <dgm:cxn modelId="{71247B4F-FC62-4E54-8857-93279EC5A214}" type="presParOf" srcId="{3015FE8F-B84D-43FC-BCC4-7804D11FD314}" destId="{9F739D78-85E4-4911-B42B-2CCDDB5BEA0B}" srcOrd="2" destOrd="0" presId="urn:microsoft.com/office/officeart/2005/8/layout/orgChart1"/>
    <dgm:cxn modelId="{90CEB102-C19A-46AF-AD4D-2E4FD37E0DDF}" type="presParOf" srcId="{EFF77A7A-C3A0-43DA-8091-7C0BEADE45DA}" destId="{389FFD8D-9A27-41B7-AC9D-7074E7A3B160}" srcOrd="2" destOrd="0" presId="urn:microsoft.com/office/officeart/2005/8/layout/orgChart1"/>
    <dgm:cxn modelId="{BFA46E2F-C834-41E9-B0EC-26BF6144E6FF}" type="presParOf" srcId="{60DEA15D-5AA1-4C30-8AEB-2ACFA75E2F57}" destId="{77C09D37-79BE-4CCC-8A32-7F4E2E84A8D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CCDAE-4CC3-4C97-9E53-2151B3D0DE2A}">
      <dsp:nvSpPr>
        <dsp:cNvPr id="0" name=""/>
        <dsp:cNvSpPr/>
      </dsp:nvSpPr>
      <dsp:spPr>
        <a:xfrm>
          <a:off x="7765767" y="1542947"/>
          <a:ext cx="298442" cy="3202927"/>
        </a:xfrm>
        <a:custGeom>
          <a:avLst/>
          <a:gdLst/>
          <a:ahLst/>
          <a:cxnLst/>
          <a:rect l="0" t="0" r="0" b="0"/>
          <a:pathLst>
            <a:path>
              <a:moveTo>
                <a:pt x="0" y="0"/>
              </a:moveTo>
              <a:lnTo>
                <a:pt x="0" y="3202927"/>
              </a:lnTo>
              <a:lnTo>
                <a:pt x="298442" y="320292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821A39-DB86-4573-B43B-5EA9C6981170}">
      <dsp:nvSpPr>
        <dsp:cNvPr id="0" name=""/>
        <dsp:cNvSpPr/>
      </dsp:nvSpPr>
      <dsp:spPr>
        <a:xfrm>
          <a:off x="7765767" y="1542947"/>
          <a:ext cx="286720" cy="2325359"/>
        </a:xfrm>
        <a:custGeom>
          <a:avLst/>
          <a:gdLst/>
          <a:ahLst/>
          <a:cxnLst/>
          <a:rect l="0" t="0" r="0" b="0"/>
          <a:pathLst>
            <a:path>
              <a:moveTo>
                <a:pt x="0" y="0"/>
              </a:moveTo>
              <a:lnTo>
                <a:pt x="0" y="2325359"/>
              </a:lnTo>
              <a:lnTo>
                <a:pt x="286720" y="232535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84C64E-5958-42D7-BF5B-DC3F1B298A7C}">
      <dsp:nvSpPr>
        <dsp:cNvPr id="0" name=""/>
        <dsp:cNvSpPr/>
      </dsp:nvSpPr>
      <dsp:spPr>
        <a:xfrm>
          <a:off x="7765767" y="1542947"/>
          <a:ext cx="274997" cy="1471242"/>
        </a:xfrm>
        <a:custGeom>
          <a:avLst/>
          <a:gdLst/>
          <a:ahLst/>
          <a:cxnLst/>
          <a:rect l="0" t="0" r="0" b="0"/>
          <a:pathLst>
            <a:path>
              <a:moveTo>
                <a:pt x="0" y="0"/>
              </a:moveTo>
              <a:lnTo>
                <a:pt x="0" y="1471242"/>
              </a:lnTo>
              <a:lnTo>
                <a:pt x="274997" y="147124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31CA36-B954-44F7-AD83-9C0002878AFE}">
      <dsp:nvSpPr>
        <dsp:cNvPr id="0" name=""/>
        <dsp:cNvSpPr/>
      </dsp:nvSpPr>
      <dsp:spPr>
        <a:xfrm>
          <a:off x="7765767" y="1542947"/>
          <a:ext cx="310164" cy="4063703"/>
        </a:xfrm>
        <a:custGeom>
          <a:avLst/>
          <a:gdLst/>
          <a:ahLst/>
          <a:cxnLst/>
          <a:rect l="0" t="0" r="0" b="0"/>
          <a:pathLst>
            <a:path>
              <a:moveTo>
                <a:pt x="0" y="0"/>
              </a:moveTo>
              <a:lnTo>
                <a:pt x="0" y="4063703"/>
              </a:lnTo>
              <a:lnTo>
                <a:pt x="310164" y="406370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914A80-A688-46D3-9CCD-0C5406FF4070}">
      <dsp:nvSpPr>
        <dsp:cNvPr id="0" name=""/>
        <dsp:cNvSpPr/>
      </dsp:nvSpPr>
      <dsp:spPr>
        <a:xfrm>
          <a:off x="7765767" y="1542947"/>
          <a:ext cx="263275" cy="607061"/>
        </a:xfrm>
        <a:custGeom>
          <a:avLst/>
          <a:gdLst/>
          <a:ahLst/>
          <a:cxnLst/>
          <a:rect l="0" t="0" r="0" b="0"/>
          <a:pathLst>
            <a:path>
              <a:moveTo>
                <a:pt x="0" y="0"/>
              </a:moveTo>
              <a:lnTo>
                <a:pt x="0" y="607061"/>
              </a:lnTo>
              <a:lnTo>
                <a:pt x="263275" y="60706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47BA71-9809-4120-95C1-9B537787BCCA}">
      <dsp:nvSpPr>
        <dsp:cNvPr id="0" name=""/>
        <dsp:cNvSpPr/>
      </dsp:nvSpPr>
      <dsp:spPr>
        <a:xfrm>
          <a:off x="5614164" y="579115"/>
          <a:ext cx="3447602" cy="242770"/>
        </a:xfrm>
        <a:custGeom>
          <a:avLst/>
          <a:gdLst/>
          <a:ahLst/>
          <a:cxnLst/>
          <a:rect l="0" t="0" r="0" b="0"/>
          <a:pathLst>
            <a:path>
              <a:moveTo>
                <a:pt x="0" y="0"/>
              </a:moveTo>
              <a:lnTo>
                <a:pt x="0" y="121385"/>
              </a:lnTo>
              <a:lnTo>
                <a:pt x="3447602" y="121385"/>
              </a:lnTo>
              <a:lnTo>
                <a:pt x="3447602" y="2427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A23D01-20B7-4C83-A258-F9C4CAF0F4F0}">
      <dsp:nvSpPr>
        <dsp:cNvPr id="0" name=""/>
        <dsp:cNvSpPr/>
      </dsp:nvSpPr>
      <dsp:spPr>
        <a:xfrm>
          <a:off x="4320419" y="1528745"/>
          <a:ext cx="258292" cy="3948009"/>
        </a:xfrm>
        <a:custGeom>
          <a:avLst/>
          <a:gdLst/>
          <a:ahLst/>
          <a:cxnLst/>
          <a:rect l="0" t="0" r="0" b="0"/>
          <a:pathLst>
            <a:path>
              <a:moveTo>
                <a:pt x="0" y="0"/>
              </a:moveTo>
              <a:lnTo>
                <a:pt x="0" y="3948009"/>
              </a:lnTo>
              <a:lnTo>
                <a:pt x="258292" y="394800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CA0B73-0662-4747-8092-F13C2CB78937}">
      <dsp:nvSpPr>
        <dsp:cNvPr id="0" name=""/>
        <dsp:cNvSpPr/>
      </dsp:nvSpPr>
      <dsp:spPr>
        <a:xfrm>
          <a:off x="4320419" y="1528745"/>
          <a:ext cx="235911" cy="2962853"/>
        </a:xfrm>
        <a:custGeom>
          <a:avLst/>
          <a:gdLst/>
          <a:ahLst/>
          <a:cxnLst/>
          <a:rect l="0" t="0" r="0" b="0"/>
          <a:pathLst>
            <a:path>
              <a:moveTo>
                <a:pt x="0" y="0"/>
              </a:moveTo>
              <a:lnTo>
                <a:pt x="0" y="2962853"/>
              </a:lnTo>
              <a:lnTo>
                <a:pt x="235911" y="296285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AC6A9D-0949-4102-BCD6-FFD23CA17E47}">
      <dsp:nvSpPr>
        <dsp:cNvPr id="0" name=""/>
        <dsp:cNvSpPr/>
      </dsp:nvSpPr>
      <dsp:spPr>
        <a:xfrm>
          <a:off x="4320419" y="1528745"/>
          <a:ext cx="256501" cy="1908476"/>
        </a:xfrm>
        <a:custGeom>
          <a:avLst/>
          <a:gdLst/>
          <a:ahLst/>
          <a:cxnLst/>
          <a:rect l="0" t="0" r="0" b="0"/>
          <a:pathLst>
            <a:path>
              <a:moveTo>
                <a:pt x="0" y="0"/>
              </a:moveTo>
              <a:lnTo>
                <a:pt x="0" y="1908476"/>
              </a:lnTo>
              <a:lnTo>
                <a:pt x="256501" y="190847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C1B024-4EC0-4C67-B560-BEDD7F033E39}">
      <dsp:nvSpPr>
        <dsp:cNvPr id="0" name=""/>
        <dsp:cNvSpPr/>
      </dsp:nvSpPr>
      <dsp:spPr>
        <a:xfrm>
          <a:off x="4320419" y="1528745"/>
          <a:ext cx="224721" cy="742972"/>
        </a:xfrm>
        <a:custGeom>
          <a:avLst/>
          <a:gdLst/>
          <a:ahLst/>
          <a:cxnLst/>
          <a:rect l="0" t="0" r="0" b="0"/>
          <a:pathLst>
            <a:path>
              <a:moveTo>
                <a:pt x="0" y="0"/>
              </a:moveTo>
              <a:lnTo>
                <a:pt x="0" y="742972"/>
              </a:lnTo>
              <a:lnTo>
                <a:pt x="224721" y="74297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E8F881-B855-471B-B492-0783886B2960}">
      <dsp:nvSpPr>
        <dsp:cNvPr id="0" name=""/>
        <dsp:cNvSpPr/>
      </dsp:nvSpPr>
      <dsp:spPr>
        <a:xfrm>
          <a:off x="5568444" y="579115"/>
          <a:ext cx="91440" cy="228568"/>
        </a:xfrm>
        <a:custGeom>
          <a:avLst/>
          <a:gdLst/>
          <a:ahLst/>
          <a:cxnLst/>
          <a:rect l="0" t="0" r="0" b="0"/>
          <a:pathLst>
            <a:path>
              <a:moveTo>
                <a:pt x="45720" y="0"/>
              </a:moveTo>
              <a:lnTo>
                <a:pt x="45720" y="107183"/>
              </a:lnTo>
              <a:lnTo>
                <a:pt x="47974" y="107183"/>
              </a:lnTo>
              <a:lnTo>
                <a:pt x="47974" y="22856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708D9B-12F9-4E57-9B26-64CBD195D9CA}">
      <dsp:nvSpPr>
        <dsp:cNvPr id="0" name=""/>
        <dsp:cNvSpPr/>
      </dsp:nvSpPr>
      <dsp:spPr>
        <a:xfrm>
          <a:off x="869788" y="1526040"/>
          <a:ext cx="215981" cy="1919184"/>
        </a:xfrm>
        <a:custGeom>
          <a:avLst/>
          <a:gdLst/>
          <a:ahLst/>
          <a:cxnLst/>
          <a:rect l="0" t="0" r="0" b="0"/>
          <a:pathLst>
            <a:path>
              <a:moveTo>
                <a:pt x="0" y="0"/>
              </a:moveTo>
              <a:lnTo>
                <a:pt x="0" y="1919184"/>
              </a:lnTo>
              <a:lnTo>
                <a:pt x="215981" y="191918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6B0B5C-6C60-411F-98D8-E6756A033884}">
      <dsp:nvSpPr>
        <dsp:cNvPr id="0" name=""/>
        <dsp:cNvSpPr/>
      </dsp:nvSpPr>
      <dsp:spPr>
        <a:xfrm>
          <a:off x="869788" y="1526040"/>
          <a:ext cx="205889" cy="782448"/>
        </a:xfrm>
        <a:custGeom>
          <a:avLst/>
          <a:gdLst/>
          <a:ahLst/>
          <a:cxnLst/>
          <a:rect l="0" t="0" r="0" b="0"/>
          <a:pathLst>
            <a:path>
              <a:moveTo>
                <a:pt x="0" y="0"/>
              </a:moveTo>
              <a:lnTo>
                <a:pt x="0" y="782448"/>
              </a:lnTo>
              <a:lnTo>
                <a:pt x="205889" y="78244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3CF4CA-2745-4D20-81D0-A360F5077B76}">
      <dsp:nvSpPr>
        <dsp:cNvPr id="0" name=""/>
        <dsp:cNvSpPr/>
      </dsp:nvSpPr>
      <dsp:spPr>
        <a:xfrm>
          <a:off x="2165787" y="579115"/>
          <a:ext cx="3448376" cy="225862"/>
        </a:xfrm>
        <a:custGeom>
          <a:avLst/>
          <a:gdLst/>
          <a:ahLst/>
          <a:cxnLst/>
          <a:rect l="0" t="0" r="0" b="0"/>
          <a:pathLst>
            <a:path>
              <a:moveTo>
                <a:pt x="3448376" y="0"/>
              </a:moveTo>
              <a:lnTo>
                <a:pt x="3448376" y="104477"/>
              </a:lnTo>
              <a:lnTo>
                <a:pt x="0" y="104477"/>
              </a:lnTo>
              <a:lnTo>
                <a:pt x="0" y="22586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60528A-2FAB-4779-80C3-23E28AF7469E}">
      <dsp:nvSpPr>
        <dsp:cNvPr id="0" name=""/>
        <dsp:cNvSpPr/>
      </dsp:nvSpPr>
      <dsp:spPr>
        <a:xfrm>
          <a:off x="4325933" y="1091"/>
          <a:ext cx="2576461" cy="578024"/>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altLang="zh-CN" sz="3600" b="1" kern="1200">
              <a:solidFill>
                <a:srgbClr val="7030A0"/>
              </a:solidFill>
              <a:effectLst>
                <a:outerShdw blurRad="38100" dist="38100" dir="2700000" algn="tl">
                  <a:srgbClr val="000000">
                    <a:alpha val="43137"/>
                  </a:srgbClr>
                </a:outerShdw>
              </a:effectLst>
              <a:latin typeface="Segoe UI Variable Display Semib" pitchFamily="2" charset="0"/>
              <a:cs typeface="Arial" panose="020B0604020202020204" pitchFamily="34" charset="0"/>
            </a:rPr>
            <a:t>Optics</a:t>
          </a:r>
          <a:endParaRPr lang="zh-CN" altLang="en-US" sz="3600" b="1" kern="1200" dirty="0">
            <a:solidFill>
              <a:srgbClr val="7030A0"/>
            </a:solidFill>
            <a:effectLst>
              <a:outerShdw blurRad="38100" dist="38100" dir="2700000" algn="tl">
                <a:srgbClr val="000000">
                  <a:alpha val="43137"/>
                </a:srgbClr>
              </a:outerShdw>
            </a:effectLst>
            <a:latin typeface="Segoe UI Variable Display Semib" pitchFamily="2" charset="0"/>
            <a:cs typeface="Arial" panose="020B0604020202020204" pitchFamily="34" charset="0"/>
          </a:endParaRPr>
        </a:p>
      </dsp:txBody>
      <dsp:txXfrm>
        <a:off x="4325933" y="1091"/>
        <a:ext cx="2576461" cy="578024"/>
      </dsp:txXfrm>
    </dsp:sp>
    <dsp:sp modelId="{D4817F7B-9D9C-400A-A553-E3D28EFC1808}">
      <dsp:nvSpPr>
        <dsp:cNvPr id="0" name=""/>
        <dsp:cNvSpPr/>
      </dsp:nvSpPr>
      <dsp:spPr>
        <a:xfrm>
          <a:off x="545788" y="804978"/>
          <a:ext cx="3239998" cy="721062"/>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Geometric optics</a:t>
          </a:r>
          <a:endParaRPr lang="zh-CN" altLang="en-US" sz="2800" b="1"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dsp:txBody>
      <dsp:txXfrm>
        <a:off x="545788" y="804978"/>
        <a:ext cx="3239998" cy="721062"/>
      </dsp:txXfrm>
    </dsp:sp>
    <dsp:sp modelId="{4C9D7777-60BD-47C0-A0C0-569FFA999C99}">
      <dsp:nvSpPr>
        <dsp:cNvPr id="0" name=""/>
        <dsp:cNvSpPr/>
      </dsp:nvSpPr>
      <dsp:spPr>
        <a:xfrm>
          <a:off x="1075677" y="1785717"/>
          <a:ext cx="2555999" cy="1045541"/>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180000" lvl="0" indent="0" algn="l" defTabSz="977900">
            <a:lnSpc>
              <a:spcPct val="90000"/>
            </a:lnSpc>
            <a:spcBef>
              <a:spcPct val="0"/>
            </a:spcBef>
            <a:spcAft>
              <a:spcPct val="35000"/>
            </a:spcAft>
            <a:buNone/>
          </a:pPr>
          <a:r>
            <a:rPr lang="en-US" altLang="zh-CN" sz="2200" b="1" i="1" u="none" kern="1200" dirty="0">
              <a:latin typeface="Times New Roman" panose="02020603050405020304" pitchFamily="18" charset="0"/>
              <a:cs typeface="Times New Roman" panose="02020603050405020304" pitchFamily="18" charset="0"/>
            </a:rPr>
            <a:t>Basic concepts and laws of Geometric Optics</a:t>
          </a:r>
          <a:endParaRPr lang="zh-CN" altLang="en-US" sz="2200" u="none" kern="1200" dirty="0">
            <a:latin typeface="Times New Roman" panose="02020603050405020304" pitchFamily="18" charset="0"/>
            <a:cs typeface="Times New Roman" panose="02020603050405020304" pitchFamily="18" charset="0"/>
          </a:endParaRPr>
        </a:p>
      </dsp:txBody>
      <dsp:txXfrm>
        <a:off x="1075677" y="1785717"/>
        <a:ext cx="2555999" cy="1045541"/>
      </dsp:txXfrm>
    </dsp:sp>
    <dsp:sp modelId="{DF087F06-7F75-4B24-A876-08C2ECDAE7DE}">
      <dsp:nvSpPr>
        <dsp:cNvPr id="0" name=""/>
        <dsp:cNvSpPr/>
      </dsp:nvSpPr>
      <dsp:spPr>
        <a:xfrm>
          <a:off x="1085769" y="3085225"/>
          <a:ext cx="1817446" cy="719998"/>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180000" lvl="0" indent="0" algn="l" defTabSz="977900">
            <a:lnSpc>
              <a:spcPct val="90000"/>
            </a:lnSpc>
            <a:spcBef>
              <a:spcPct val="0"/>
            </a:spcBef>
            <a:spcAft>
              <a:spcPct val="35000"/>
            </a:spcAft>
            <a:buNone/>
          </a:pPr>
          <a:r>
            <a:rPr lang="en-US" altLang="zh-CN" sz="2200" b="1" i="1" u="none" kern="1200" dirty="0">
              <a:latin typeface="Times New Roman" panose="02020603050405020304" pitchFamily="18" charset="0"/>
              <a:cs typeface="Times New Roman" panose="02020603050405020304" pitchFamily="18" charset="0"/>
            </a:rPr>
            <a:t>Image Optics</a:t>
          </a:r>
        </a:p>
      </dsp:txBody>
      <dsp:txXfrm>
        <a:off x="1085769" y="3085225"/>
        <a:ext cx="1817446" cy="719998"/>
      </dsp:txXfrm>
    </dsp:sp>
    <dsp:sp modelId="{AE564413-468C-4A81-A529-0F0B480C27BB}">
      <dsp:nvSpPr>
        <dsp:cNvPr id="0" name=""/>
        <dsp:cNvSpPr/>
      </dsp:nvSpPr>
      <dsp:spPr>
        <a:xfrm>
          <a:off x="3996419" y="807683"/>
          <a:ext cx="3239998" cy="721062"/>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Physical optics</a:t>
          </a:r>
          <a:endParaRPr lang="zh-CN" altLang="en-US" sz="2800" b="1"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dsp:txBody>
      <dsp:txXfrm>
        <a:off x="3996419" y="807683"/>
        <a:ext cx="3239998" cy="721062"/>
      </dsp:txXfrm>
    </dsp:sp>
    <dsp:sp modelId="{CA818701-204E-4AEC-BE19-F1059C2FC494}">
      <dsp:nvSpPr>
        <dsp:cNvPr id="0" name=""/>
        <dsp:cNvSpPr/>
      </dsp:nvSpPr>
      <dsp:spPr>
        <a:xfrm>
          <a:off x="4545140" y="1785717"/>
          <a:ext cx="2367899" cy="971999"/>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180000" lvl="0" indent="0" algn="l" defTabSz="977900">
            <a:lnSpc>
              <a:spcPct val="120000"/>
            </a:lnSpc>
            <a:spcBef>
              <a:spcPct val="0"/>
            </a:spcBef>
            <a:spcAft>
              <a:spcPts val="0"/>
            </a:spcAft>
            <a:buFont typeface="Arial" panose="020B0604020202020204" pitchFamily="34" charset="0"/>
            <a:buNone/>
          </a:pPr>
          <a:r>
            <a:rPr lang="en-US" altLang="zh-CN" sz="2200" b="1" i="1" u="none" kern="1200" dirty="0">
              <a:latin typeface="Times New Roman" panose="02020603050405020304" pitchFamily="18" charset="0"/>
              <a:ea typeface="等线" panose="02010600030101010101" pitchFamily="2" charset="-122"/>
              <a:cs typeface="Times New Roman" panose="02020603050405020304" pitchFamily="18" charset="0"/>
            </a:rPr>
            <a:t>Electromagnetic Theory of Light</a:t>
          </a:r>
          <a:endParaRPr lang="zh-CN" altLang="en-US" sz="2200" b="1" i="1" u="none" kern="1200" dirty="0">
            <a:latin typeface="Times New Roman" panose="02020603050405020304" pitchFamily="18" charset="0"/>
            <a:ea typeface="等线" panose="02010600030101010101" pitchFamily="2" charset="-122"/>
            <a:cs typeface="Times New Roman" panose="02020603050405020304" pitchFamily="18" charset="0"/>
          </a:endParaRPr>
        </a:p>
      </dsp:txBody>
      <dsp:txXfrm>
        <a:off x="4545140" y="1785717"/>
        <a:ext cx="2367899" cy="971999"/>
      </dsp:txXfrm>
    </dsp:sp>
    <dsp:sp modelId="{603EDDEE-CE9B-44F0-BE2D-87371C714C7B}">
      <dsp:nvSpPr>
        <dsp:cNvPr id="0" name=""/>
        <dsp:cNvSpPr/>
      </dsp:nvSpPr>
      <dsp:spPr>
        <a:xfrm>
          <a:off x="4576920" y="2981857"/>
          <a:ext cx="2367899" cy="910729"/>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180000" lvl="0" indent="0" algn="l" defTabSz="977900">
            <a:lnSpc>
              <a:spcPct val="90000"/>
            </a:lnSpc>
            <a:spcBef>
              <a:spcPct val="0"/>
            </a:spcBef>
            <a:spcAft>
              <a:spcPct val="35000"/>
            </a:spcAft>
            <a:buFont typeface="Arial" panose="020B0604020202020204" pitchFamily="34" charset="0"/>
            <a:buNone/>
          </a:pPr>
          <a:r>
            <a:rPr lang="en-US" altLang="zh-CN" sz="2200" b="1" i="1" u="none" kern="1200" dirty="0">
              <a:latin typeface="Times New Roman" panose="02020603050405020304" pitchFamily="18" charset="0"/>
              <a:ea typeface="等线" panose="02010600030101010101" pitchFamily="2" charset="-122"/>
              <a:cs typeface="Times New Roman" panose="02020603050405020304" pitchFamily="18" charset="0"/>
            </a:rPr>
            <a:t>Polarization and anisotropic optics</a:t>
          </a:r>
          <a:endParaRPr lang="zh-CN" altLang="en-US" sz="2200" b="1" i="1" u="none" kern="1200" dirty="0">
            <a:latin typeface="Times New Roman" panose="02020603050405020304" pitchFamily="18" charset="0"/>
            <a:ea typeface="等线" panose="02010600030101010101" pitchFamily="2" charset="-122"/>
            <a:cs typeface="Times New Roman" panose="02020603050405020304" pitchFamily="18" charset="0"/>
          </a:endParaRPr>
        </a:p>
      </dsp:txBody>
      <dsp:txXfrm>
        <a:off x="4576920" y="2981857"/>
        <a:ext cx="2367899" cy="910729"/>
      </dsp:txXfrm>
    </dsp:sp>
    <dsp:sp modelId="{17336D18-1601-4326-A977-8068C7B98F40}">
      <dsp:nvSpPr>
        <dsp:cNvPr id="0" name=""/>
        <dsp:cNvSpPr/>
      </dsp:nvSpPr>
      <dsp:spPr>
        <a:xfrm>
          <a:off x="4556331" y="4131599"/>
          <a:ext cx="2376003" cy="719998"/>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180000" lvl="0" indent="0" algn="l" defTabSz="977900">
            <a:lnSpc>
              <a:spcPct val="90000"/>
            </a:lnSpc>
            <a:spcBef>
              <a:spcPct val="0"/>
            </a:spcBef>
            <a:spcAft>
              <a:spcPct val="35000"/>
            </a:spcAft>
            <a:buFont typeface="Arial" panose="020B0604020202020204" pitchFamily="34" charset="0"/>
            <a:buNone/>
          </a:pPr>
          <a:r>
            <a:rPr lang="en-US" altLang="zh-CN" sz="2200" b="1" i="1" u="none" kern="1200" dirty="0">
              <a:latin typeface="Times New Roman" panose="02020603050405020304" pitchFamily="18" charset="0"/>
              <a:ea typeface="等线" panose="02010600030101010101" pitchFamily="2" charset="-122"/>
              <a:cs typeface="Times New Roman" panose="02020603050405020304" pitchFamily="18" charset="0"/>
            </a:rPr>
            <a:t>Interference</a:t>
          </a:r>
          <a:endParaRPr lang="zh-CN" altLang="en-US" sz="2200" b="1" i="1" u="none" kern="1200" dirty="0">
            <a:latin typeface="Times New Roman" panose="02020603050405020304" pitchFamily="18" charset="0"/>
            <a:ea typeface="等线" panose="02010600030101010101" pitchFamily="2" charset="-122"/>
            <a:cs typeface="Times New Roman" panose="02020603050405020304" pitchFamily="18" charset="0"/>
          </a:endParaRPr>
        </a:p>
      </dsp:txBody>
      <dsp:txXfrm>
        <a:off x="4556331" y="4131599"/>
        <a:ext cx="2376003" cy="719998"/>
      </dsp:txXfrm>
    </dsp:sp>
    <dsp:sp modelId="{EB6EF509-2AF6-4E29-A4FC-F26BE114D30D}">
      <dsp:nvSpPr>
        <dsp:cNvPr id="0" name=""/>
        <dsp:cNvSpPr/>
      </dsp:nvSpPr>
      <dsp:spPr>
        <a:xfrm>
          <a:off x="4578712" y="5116755"/>
          <a:ext cx="2376003" cy="719998"/>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180000" lvl="0" indent="0" algn="l" defTabSz="889000">
            <a:lnSpc>
              <a:spcPct val="90000"/>
            </a:lnSpc>
            <a:spcBef>
              <a:spcPct val="0"/>
            </a:spcBef>
            <a:spcAft>
              <a:spcPct val="35000"/>
            </a:spcAft>
            <a:buFont typeface="Arial" panose="020B0604020202020204" pitchFamily="34" charset="0"/>
            <a:buNone/>
          </a:pPr>
          <a:r>
            <a:rPr lang="en-US" altLang="zh-CN" sz="2200" b="1" i="1" u="none" kern="1200" dirty="0">
              <a:latin typeface="Times New Roman" panose="02020603050405020304" pitchFamily="18" charset="0"/>
              <a:ea typeface="等线" panose="02010600030101010101" pitchFamily="2" charset="-122"/>
              <a:cs typeface="Times New Roman" panose="02020603050405020304" pitchFamily="18" charset="0"/>
            </a:rPr>
            <a:t>Diffraction</a:t>
          </a:r>
          <a:endParaRPr lang="zh-CN" altLang="en-US" sz="2200" b="1" i="1" u="none" kern="1200" dirty="0">
            <a:latin typeface="Times New Roman" panose="02020603050405020304" pitchFamily="18" charset="0"/>
            <a:ea typeface="等线" panose="02010600030101010101" pitchFamily="2" charset="-122"/>
            <a:cs typeface="Times New Roman" panose="02020603050405020304" pitchFamily="18" charset="0"/>
          </a:endParaRPr>
        </a:p>
      </dsp:txBody>
      <dsp:txXfrm>
        <a:off x="4578712" y="5116755"/>
        <a:ext cx="2376003" cy="719998"/>
      </dsp:txXfrm>
    </dsp:sp>
    <dsp:sp modelId="{07302F6B-80B5-406D-89FF-B55C0D32AFA6}">
      <dsp:nvSpPr>
        <dsp:cNvPr id="0" name=""/>
        <dsp:cNvSpPr/>
      </dsp:nvSpPr>
      <dsp:spPr>
        <a:xfrm>
          <a:off x="7441767" y="821885"/>
          <a:ext cx="3239998" cy="721062"/>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Modern optics</a:t>
          </a:r>
          <a:endParaRPr lang="zh-CN" altLang="en-US" b="1" kern="1200" dirty="0">
            <a:effectLst>
              <a:outerShdw blurRad="38100" dist="38100" dir="2700000" algn="tl">
                <a:srgbClr val="000000">
                  <a:alpha val="43137"/>
                </a:srgbClr>
              </a:outerShdw>
            </a:effectLst>
          </a:endParaRPr>
        </a:p>
      </dsp:txBody>
      <dsp:txXfrm>
        <a:off x="7441767" y="821885"/>
        <a:ext cx="3239998" cy="721062"/>
      </dsp:txXfrm>
    </dsp:sp>
    <dsp:sp modelId="{40DC0C01-2DD5-4A4D-9A44-0FB289E071CC}">
      <dsp:nvSpPr>
        <dsp:cNvPr id="0" name=""/>
        <dsp:cNvSpPr/>
      </dsp:nvSpPr>
      <dsp:spPr>
        <a:xfrm>
          <a:off x="8029042" y="1785717"/>
          <a:ext cx="2331472" cy="728582"/>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144000" lvl="0" indent="0" algn="l" defTabSz="977900">
            <a:lnSpc>
              <a:spcPct val="100000"/>
            </a:lnSpc>
            <a:spcBef>
              <a:spcPct val="0"/>
            </a:spcBef>
            <a:spcAft>
              <a:spcPct val="35000"/>
            </a:spcAft>
            <a:buNone/>
          </a:pPr>
          <a:r>
            <a:rPr lang="en-US" altLang="zh-CN" sz="2200" b="1" i="1" kern="1200" dirty="0">
              <a:latin typeface="Times New Roman" panose="02020603050405020304" pitchFamily="18" charset="0"/>
              <a:cs typeface="Times New Roman" panose="02020603050405020304" pitchFamily="18" charset="0"/>
            </a:rPr>
            <a:t>Quantum theory of light </a:t>
          </a:r>
          <a:endParaRPr lang="zh-CN" altLang="en-US" sz="2200" kern="1200" dirty="0">
            <a:latin typeface="Times New Roman" panose="02020603050405020304" pitchFamily="18" charset="0"/>
            <a:cs typeface="Times New Roman" panose="02020603050405020304" pitchFamily="18" charset="0"/>
          </a:endParaRPr>
        </a:p>
      </dsp:txBody>
      <dsp:txXfrm>
        <a:off x="8029042" y="1785717"/>
        <a:ext cx="2331472" cy="728582"/>
      </dsp:txXfrm>
    </dsp:sp>
    <dsp:sp modelId="{E35332CE-569E-4498-84C5-B022EAA30B69}">
      <dsp:nvSpPr>
        <dsp:cNvPr id="0" name=""/>
        <dsp:cNvSpPr/>
      </dsp:nvSpPr>
      <dsp:spPr>
        <a:xfrm>
          <a:off x="8075931" y="5242360"/>
          <a:ext cx="2331472" cy="728582"/>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144000" lvl="0" indent="0" algn="l" defTabSz="977900">
            <a:lnSpc>
              <a:spcPct val="100000"/>
            </a:lnSpc>
            <a:spcBef>
              <a:spcPct val="0"/>
            </a:spcBef>
            <a:spcAft>
              <a:spcPct val="35000"/>
            </a:spcAft>
            <a:buNone/>
          </a:pPr>
          <a:r>
            <a:rPr lang="en-US" altLang="zh-CN" sz="2200" b="1" i="1" kern="1200" dirty="0">
              <a:latin typeface="Times New Roman" panose="02020603050405020304" pitchFamily="18" charset="0"/>
              <a:cs typeface="Times New Roman" panose="02020603050405020304" pitchFamily="18" charset="0"/>
            </a:rPr>
            <a:t>Holography</a:t>
          </a:r>
          <a:endParaRPr lang="zh-CN" altLang="en-US" sz="2200" kern="1200" dirty="0">
            <a:latin typeface="Times New Roman" panose="02020603050405020304" pitchFamily="18" charset="0"/>
            <a:cs typeface="Times New Roman" panose="02020603050405020304" pitchFamily="18" charset="0"/>
          </a:endParaRPr>
        </a:p>
      </dsp:txBody>
      <dsp:txXfrm>
        <a:off x="8075931" y="5242360"/>
        <a:ext cx="2331472" cy="728582"/>
      </dsp:txXfrm>
    </dsp:sp>
    <dsp:sp modelId="{369137F0-57E2-4CAF-A63A-A7F6F148A46C}">
      <dsp:nvSpPr>
        <dsp:cNvPr id="0" name=""/>
        <dsp:cNvSpPr/>
      </dsp:nvSpPr>
      <dsp:spPr>
        <a:xfrm>
          <a:off x="8040764" y="2649898"/>
          <a:ext cx="2331472" cy="728582"/>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144000" lvl="0" indent="0" algn="l" defTabSz="977900">
            <a:lnSpc>
              <a:spcPct val="100000"/>
            </a:lnSpc>
            <a:spcBef>
              <a:spcPct val="0"/>
            </a:spcBef>
            <a:spcAft>
              <a:spcPct val="35000"/>
            </a:spcAft>
            <a:buNone/>
          </a:pPr>
          <a:r>
            <a:rPr lang="en-US" altLang="zh-CN" sz="2200" b="1" i="1" kern="1200" dirty="0">
              <a:latin typeface="Times New Roman" panose="02020603050405020304" pitchFamily="18" charset="0"/>
              <a:cs typeface="Times New Roman" panose="02020603050405020304" pitchFamily="18" charset="0"/>
            </a:rPr>
            <a:t>Brief introduction of laser</a:t>
          </a:r>
        </a:p>
      </dsp:txBody>
      <dsp:txXfrm>
        <a:off x="8040764" y="2649898"/>
        <a:ext cx="2331472" cy="728582"/>
      </dsp:txXfrm>
    </dsp:sp>
    <dsp:sp modelId="{071000A4-0DA1-4EF3-8BB3-ED090EA48ADA}">
      <dsp:nvSpPr>
        <dsp:cNvPr id="0" name=""/>
        <dsp:cNvSpPr/>
      </dsp:nvSpPr>
      <dsp:spPr>
        <a:xfrm>
          <a:off x="8052487" y="3504015"/>
          <a:ext cx="2331472" cy="728582"/>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144000" lvl="0" indent="0" algn="l" defTabSz="977900">
            <a:lnSpc>
              <a:spcPct val="100000"/>
            </a:lnSpc>
            <a:spcBef>
              <a:spcPct val="0"/>
            </a:spcBef>
            <a:spcAft>
              <a:spcPct val="35000"/>
            </a:spcAft>
            <a:buNone/>
          </a:pPr>
          <a:r>
            <a:rPr lang="en-US" altLang="zh-CN" sz="2200" b="1" i="1" kern="1200" dirty="0">
              <a:latin typeface="Times New Roman" panose="02020603050405020304" pitchFamily="18" charset="0"/>
              <a:cs typeface="Times New Roman" panose="02020603050405020304" pitchFamily="18" charset="0"/>
            </a:rPr>
            <a:t>Nature of light propagation</a:t>
          </a:r>
        </a:p>
      </dsp:txBody>
      <dsp:txXfrm>
        <a:off x="8052487" y="3504015"/>
        <a:ext cx="2331472" cy="728582"/>
      </dsp:txXfrm>
    </dsp:sp>
    <dsp:sp modelId="{14D701B4-1BCA-4878-8DF9-3EE147A8B45E}">
      <dsp:nvSpPr>
        <dsp:cNvPr id="0" name=""/>
        <dsp:cNvSpPr/>
      </dsp:nvSpPr>
      <dsp:spPr>
        <a:xfrm>
          <a:off x="8064209" y="4381583"/>
          <a:ext cx="2331472" cy="728582"/>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144000" lvl="0" indent="0" algn="l" defTabSz="977900">
            <a:lnSpc>
              <a:spcPct val="100000"/>
            </a:lnSpc>
            <a:spcBef>
              <a:spcPct val="0"/>
            </a:spcBef>
            <a:spcAft>
              <a:spcPct val="35000"/>
            </a:spcAft>
            <a:buNone/>
          </a:pPr>
          <a:r>
            <a:rPr lang="en-US" altLang="zh-CN" sz="2200" b="1" i="1" kern="1200" dirty="0">
              <a:latin typeface="Times New Roman" panose="02020603050405020304" pitchFamily="18" charset="0"/>
              <a:cs typeface="Times New Roman" panose="02020603050405020304" pitchFamily="18" charset="0"/>
            </a:rPr>
            <a:t>Fourier Optics</a:t>
          </a:r>
        </a:p>
      </dsp:txBody>
      <dsp:txXfrm>
        <a:off x="8064209" y="4381583"/>
        <a:ext cx="2331472" cy="72858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27516-70CE-415D-BC00-D6FC3740307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6470221-91F2-4128-9316-9BBCFC7585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5B18C65-87CC-4E21-AFA8-BEB20D717392}"/>
              </a:ext>
            </a:extLst>
          </p:cNvPr>
          <p:cNvSpPr>
            <a:spLocks noGrp="1"/>
          </p:cNvSpPr>
          <p:nvPr>
            <p:ph type="dt" sz="half" idx="10"/>
          </p:nvPr>
        </p:nvSpPr>
        <p:spPr/>
        <p:txBody>
          <a:bodyPr/>
          <a:lstStyle/>
          <a:p>
            <a:fld id="{DABF74E1-9906-470D-871B-4B749779E679}" type="datetimeFigureOut">
              <a:rPr lang="zh-CN" altLang="en-US" smtClean="0"/>
              <a:t>2022/9/14</a:t>
            </a:fld>
            <a:endParaRPr lang="zh-CN" altLang="en-US"/>
          </a:p>
        </p:txBody>
      </p:sp>
      <p:sp>
        <p:nvSpPr>
          <p:cNvPr id="5" name="页脚占位符 4">
            <a:extLst>
              <a:ext uri="{FF2B5EF4-FFF2-40B4-BE49-F238E27FC236}">
                <a16:creationId xmlns:a16="http://schemas.microsoft.com/office/drawing/2014/main" id="{D8599672-A0C5-44D9-B687-B73D3956D2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902FB04-3184-4C13-A69E-90D19F74383B}"/>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155714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89132E-5D4C-4C35-BFA2-51EAD7D7177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A71C23E-FCFD-4D3A-8B92-72EF47FD7EA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5BED02-A36F-41FE-8D8D-A8D739C135F9}"/>
              </a:ext>
            </a:extLst>
          </p:cNvPr>
          <p:cNvSpPr>
            <a:spLocks noGrp="1"/>
          </p:cNvSpPr>
          <p:nvPr>
            <p:ph type="dt" sz="half" idx="10"/>
          </p:nvPr>
        </p:nvSpPr>
        <p:spPr/>
        <p:txBody>
          <a:bodyPr/>
          <a:lstStyle/>
          <a:p>
            <a:fld id="{DABF74E1-9906-470D-871B-4B749779E679}" type="datetimeFigureOut">
              <a:rPr lang="zh-CN" altLang="en-US" smtClean="0"/>
              <a:t>2022/9/14</a:t>
            </a:fld>
            <a:endParaRPr lang="zh-CN" altLang="en-US"/>
          </a:p>
        </p:txBody>
      </p:sp>
      <p:sp>
        <p:nvSpPr>
          <p:cNvPr id="5" name="页脚占位符 4">
            <a:extLst>
              <a:ext uri="{FF2B5EF4-FFF2-40B4-BE49-F238E27FC236}">
                <a16:creationId xmlns:a16="http://schemas.microsoft.com/office/drawing/2014/main" id="{017058F6-A70B-4B1D-A08D-1CA8BBB84B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B2C7C29-B2A3-4E3F-A23B-2BE9F027E6FE}"/>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1926078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E440633-26F2-44E4-B844-9CD62AC9233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ABE4689-0938-40C4-BBAB-73228D8D6DF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E85880-2BD8-4504-8A34-194D7E27E6E0}"/>
              </a:ext>
            </a:extLst>
          </p:cNvPr>
          <p:cNvSpPr>
            <a:spLocks noGrp="1"/>
          </p:cNvSpPr>
          <p:nvPr>
            <p:ph type="dt" sz="half" idx="10"/>
          </p:nvPr>
        </p:nvSpPr>
        <p:spPr/>
        <p:txBody>
          <a:bodyPr/>
          <a:lstStyle/>
          <a:p>
            <a:fld id="{DABF74E1-9906-470D-871B-4B749779E679}" type="datetimeFigureOut">
              <a:rPr lang="zh-CN" altLang="en-US" smtClean="0"/>
              <a:t>2022/9/14</a:t>
            </a:fld>
            <a:endParaRPr lang="zh-CN" altLang="en-US"/>
          </a:p>
        </p:txBody>
      </p:sp>
      <p:sp>
        <p:nvSpPr>
          <p:cNvPr id="5" name="页脚占位符 4">
            <a:extLst>
              <a:ext uri="{FF2B5EF4-FFF2-40B4-BE49-F238E27FC236}">
                <a16:creationId xmlns:a16="http://schemas.microsoft.com/office/drawing/2014/main" id="{BF04A5DD-1DD3-4A68-968B-35E837286E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A9A2AA-2F1F-47F8-8CBE-CEEC329D916A}"/>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404297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FFD45-B650-447D-B8B1-7B6531EEB9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C527D81-4DCD-461A-8F86-95D9000277F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D960A3-9817-4F4D-9224-AD5428388178}"/>
              </a:ext>
            </a:extLst>
          </p:cNvPr>
          <p:cNvSpPr>
            <a:spLocks noGrp="1"/>
          </p:cNvSpPr>
          <p:nvPr>
            <p:ph type="dt" sz="half" idx="10"/>
          </p:nvPr>
        </p:nvSpPr>
        <p:spPr/>
        <p:txBody>
          <a:bodyPr/>
          <a:lstStyle/>
          <a:p>
            <a:fld id="{DABF74E1-9906-470D-871B-4B749779E679}" type="datetimeFigureOut">
              <a:rPr lang="zh-CN" altLang="en-US" smtClean="0"/>
              <a:t>2022/9/14</a:t>
            </a:fld>
            <a:endParaRPr lang="zh-CN" altLang="en-US"/>
          </a:p>
        </p:txBody>
      </p:sp>
      <p:sp>
        <p:nvSpPr>
          <p:cNvPr id="5" name="页脚占位符 4">
            <a:extLst>
              <a:ext uri="{FF2B5EF4-FFF2-40B4-BE49-F238E27FC236}">
                <a16:creationId xmlns:a16="http://schemas.microsoft.com/office/drawing/2014/main" id="{85FFF121-F2A6-4126-99AC-AA899DEF19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B75843B-FB9C-48D5-9F96-556036437D4B}"/>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381639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6E81D7-4770-41AD-9B3B-975DE3523C4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608E456-32FD-4B84-A715-9D28591653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D9FCFFC-068C-4B35-9AD7-1569DF020595}"/>
              </a:ext>
            </a:extLst>
          </p:cNvPr>
          <p:cNvSpPr>
            <a:spLocks noGrp="1"/>
          </p:cNvSpPr>
          <p:nvPr>
            <p:ph type="dt" sz="half" idx="10"/>
          </p:nvPr>
        </p:nvSpPr>
        <p:spPr/>
        <p:txBody>
          <a:bodyPr/>
          <a:lstStyle/>
          <a:p>
            <a:fld id="{DABF74E1-9906-470D-871B-4B749779E679}" type="datetimeFigureOut">
              <a:rPr lang="zh-CN" altLang="en-US" smtClean="0"/>
              <a:t>2022/9/14</a:t>
            </a:fld>
            <a:endParaRPr lang="zh-CN" altLang="en-US"/>
          </a:p>
        </p:txBody>
      </p:sp>
      <p:sp>
        <p:nvSpPr>
          <p:cNvPr id="5" name="页脚占位符 4">
            <a:extLst>
              <a:ext uri="{FF2B5EF4-FFF2-40B4-BE49-F238E27FC236}">
                <a16:creationId xmlns:a16="http://schemas.microsoft.com/office/drawing/2014/main" id="{133A0CED-3162-44A9-BF0D-726FFAE57A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78FF89-E1A3-404D-AE41-35EF4D9C0D75}"/>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1092501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BCD7C-3465-4EAE-BB18-733B0012E6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35CAC5-6D1A-4B02-8908-63AB84AA914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9383BFA-75FF-4E48-A74A-CAD4DB86A5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AA560C-660E-48D0-A419-CA2CF44B006E}"/>
              </a:ext>
            </a:extLst>
          </p:cNvPr>
          <p:cNvSpPr>
            <a:spLocks noGrp="1"/>
          </p:cNvSpPr>
          <p:nvPr>
            <p:ph type="dt" sz="half" idx="10"/>
          </p:nvPr>
        </p:nvSpPr>
        <p:spPr/>
        <p:txBody>
          <a:bodyPr/>
          <a:lstStyle/>
          <a:p>
            <a:fld id="{DABF74E1-9906-470D-871B-4B749779E679}" type="datetimeFigureOut">
              <a:rPr lang="zh-CN" altLang="en-US" smtClean="0"/>
              <a:t>2022/9/14</a:t>
            </a:fld>
            <a:endParaRPr lang="zh-CN" altLang="en-US"/>
          </a:p>
        </p:txBody>
      </p:sp>
      <p:sp>
        <p:nvSpPr>
          <p:cNvPr id="6" name="页脚占位符 5">
            <a:extLst>
              <a:ext uri="{FF2B5EF4-FFF2-40B4-BE49-F238E27FC236}">
                <a16:creationId xmlns:a16="http://schemas.microsoft.com/office/drawing/2014/main" id="{446989D2-9CC6-4CB0-9D36-188EB7DE9F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C82366C-44FC-4CC4-ABB5-4D7ED53F6EEB}"/>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64941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7B80A5-4C55-4FC2-9E58-8983BA761E2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1E29AC1-FEDC-4EED-8A79-9362BFB21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8B60CC-0AE4-4BF6-84EE-7EE5988207F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AF0C638-0AE2-4752-9E34-AC77A48074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0A44D-5C21-44ED-BF60-F386EC950BD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8321A73-CE1D-4849-8BF8-96420FB89F9F}"/>
              </a:ext>
            </a:extLst>
          </p:cNvPr>
          <p:cNvSpPr>
            <a:spLocks noGrp="1"/>
          </p:cNvSpPr>
          <p:nvPr>
            <p:ph type="dt" sz="half" idx="10"/>
          </p:nvPr>
        </p:nvSpPr>
        <p:spPr/>
        <p:txBody>
          <a:bodyPr/>
          <a:lstStyle/>
          <a:p>
            <a:fld id="{DABF74E1-9906-470D-871B-4B749779E679}" type="datetimeFigureOut">
              <a:rPr lang="zh-CN" altLang="en-US" smtClean="0"/>
              <a:t>2022/9/14</a:t>
            </a:fld>
            <a:endParaRPr lang="zh-CN" altLang="en-US"/>
          </a:p>
        </p:txBody>
      </p:sp>
      <p:sp>
        <p:nvSpPr>
          <p:cNvPr id="8" name="页脚占位符 7">
            <a:extLst>
              <a:ext uri="{FF2B5EF4-FFF2-40B4-BE49-F238E27FC236}">
                <a16:creationId xmlns:a16="http://schemas.microsoft.com/office/drawing/2014/main" id="{FC507D14-3597-44EF-BDCF-B18CFDF9C8F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FAEE008-29D8-43DA-A727-F4F0F26E15F8}"/>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4069353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41054-5D7B-4F1A-BF8B-61859B783B2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AC85198-5BA9-4537-A529-91A77F57BE88}"/>
              </a:ext>
            </a:extLst>
          </p:cNvPr>
          <p:cNvSpPr>
            <a:spLocks noGrp="1"/>
          </p:cNvSpPr>
          <p:nvPr>
            <p:ph type="dt" sz="half" idx="10"/>
          </p:nvPr>
        </p:nvSpPr>
        <p:spPr/>
        <p:txBody>
          <a:bodyPr/>
          <a:lstStyle/>
          <a:p>
            <a:fld id="{DABF74E1-9906-470D-871B-4B749779E679}" type="datetimeFigureOut">
              <a:rPr lang="zh-CN" altLang="en-US" smtClean="0"/>
              <a:t>2022/9/14</a:t>
            </a:fld>
            <a:endParaRPr lang="zh-CN" altLang="en-US"/>
          </a:p>
        </p:txBody>
      </p:sp>
      <p:sp>
        <p:nvSpPr>
          <p:cNvPr id="4" name="页脚占位符 3">
            <a:extLst>
              <a:ext uri="{FF2B5EF4-FFF2-40B4-BE49-F238E27FC236}">
                <a16:creationId xmlns:a16="http://schemas.microsoft.com/office/drawing/2014/main" id="{4F900207-7485-43E0-8FF5-BE729F507C8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AE4984F-97B3-46FC-B519-64F009037743}"/>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1839545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4B7A04A-E79D-4080-946D-E2DAA0AAC405}"/>
              </a:ext>
            </a:extLst>
          </p:cNvPr>
          <p:cNvSpPr>
            <a:spLocks noGrp="1"/>
          </p:cNvSpPr>
          <p:nvPr>
            <p:ph type="dt" sz="half" idx="10"/>
          </p:nvPr>
        </p:nvSpPr>
        <p:spPr/>
        <p:txBody>
          <a:bodyPr/>
          <a:lstStyle/>
          <a:p>
            <a:fld id="{DABF74E1-9906-470D-871B-4B749779E679}" type="datetimeFigureOut">
              <a:rPr lang="zh-CN" altLang="en-US" smtClean="0"/>
              <a:t>2022/9/14</a:t>
            </a:fld>
            <a:endParaRPr lang="zh-CN" altLang="en-US"/>
          </a:p>
        </p:txBody>
      </p:sp>
      <p:sp>
        <p:nvSpPr>
          <p:cNvPr id="3" name="页脚占位符 2">
            <a:extLst>
              <a:ext uri="{FF2B5EF4-FFF2-40B4-BE49-F238E27FC236}">
                <a16:creationId xmlns:a16="http://schemas.microsoft.com/office/drawing/2014/main" id="{83FD5691-AA27-4722-A5BA-1801301B60E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073C835-98CD-4BBA-BBBE-3ECE1C2973A8}"/>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35665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36AA3-A787-4BE1-A804-9821501B299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A24B202-5E51-4401-A0C3-A09D7B048E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4C9406-B277-4401-A28B-B553163963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F57CCE7-B085-4244-8C4C-20EFCC065CF7}"/>
              </a:ext>
            </a:extLst>
          </p:cNvPr>
          <p:cNvSpPr>
            <a:spLocks noGrp="1"/>
          </p:cNvSpPr>
          <p:nvPr>
            <p:ph type="dt" sz="half" idx="10"/>
          </p:nvPr>
        </p:nvSpPr>
        <p:spPr/>
        <p:txBody>
          <a:bodyPr/>
          <a:lstStyle/>
          <a:p>
            <a:fld id="{DABF74E1-9906-470D-871B-4B749779E679}" type="datetimeFigureOut">
              <a:rPr lang="zh-CN" altLang="en-US" smtClean="0"/>
              <a:t>2022/9/14</a:t>
            </a:fld>
            <a:endParaRPr lang="zh-CN" altLang="en-US"/>
          </a:p>
        </p:txBody>
      </p:sp>
      <p:sp>
        <p:nvSpPr>
          <p:cNvPr id="6" name="页脚占位符 5">
            <a:extLst>
              <a:ext uri="{FF2B5EF4-FFF2-40B4-BE49-F238E27FC236}">
                <a16:creationId xmlns:a16="http://schemas.microsoft.com/office/drawing/2014/main" id="{5B2D953A-74BA-421D-BC88-46C1DB1EDA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5BA9106-EE5B-437E-B33B-1FBE88E9C603}"/>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3607143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E8E8A-0D34-47C6-9AF3-AD5A608A0F4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2AE321-3704-4790-88E3-CA7A30462A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1C1C45C-4F63-4320-A23D-8666F2CF7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9958106-C0E7-448A-B397-270A8BFEC7CE}"/>
              </a:ext>
            </a:extLst>
          </p:cNvPr>
          <p:cNvSpPr>
            <a:spLocks noGrp="1"/>
          </p:cNvSpPr>
          <p:nvPr>
            <p:ph type="dt" sz="half" idx="10"/>
          </p:nvPr>
        </p:nvSpPr>
        <p:spPr/>
        <p:txBody>
          <a:bodyPr/>
          <a:lstStyle/>
          <a:p>
            <a:fld id="{DABF74E1-9906-470D-871B-4B749779E679}" type="datetimeFigureOut">
              <a:rPr lang="zh-CN" altLang="en-US" smtClean="0"/>
              <a:t>2022/9/14</a:t>
            </a:fld>
            <a:endParaRPr lang="zh-CN" altLang="en-US"/>
          </a:p>
        </p:txBody>
      </p:sp>
      <p:sp>
        <p:nvSpPr>
          <p:cNvPr id="6" name="页脚占位符 5">
            <a:extLst>
              <a:ext uri="{FF2B5EF4-FFF2-40B4-BE49-F238E27FC236}">
                <a16:creationId xmlns:a16="http://schemas.microsoft.com/office/drawing/2014/main" id="{5BD57EB6-BB5E-4E23-A083-3B1E6BF4D5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DF70901-674F-4C30-8589-B6F9A466BF42}"/>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1244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DF5A2F5-59D7-4F9E-8A70-E18285AB81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795787D-5767-4E10-9985-CE0EBB130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9C569B1-7749-4092-89EC-F5A4E15893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BF74E1-9906-470D-871B-4B749779E679}" type="datetimeFigureOut">
              <a:rPr lang="zh-CN" altLang="en-US" smtClean="0"/>
              <a:t>2022/9/14</a:t>
            </a:fld>
            <a:endParaRPr lang="zh-CN" altLang="en-US"/>
          </a:p>
        </p:txBody>
      </p:sp>
      <p:sp>
        <p:nvSpPr>
          <p:cNvPr id="5" name="页脚占位符 4">
            <a:extLst>
              <a:ext uri="{FF2B5EF4-FFF2-40B4-BE49-F238E27FC236}">
                <a16:creationId xmlns:a16="http://schemas.microsoft.com/office/drawing/2014/main" id="{FAE964DD-6C06-4622-888C-053B1A6217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8D3708F-02A3-4A9D-8934-2540C6D34A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3580660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Up49HwlUmCPgjW11QMTVAwHaCo"/><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13.xml"/><Relationship Id="rId7" Type="http://schemas.openxmlformats.org/officeDocument/2006/relationships/slide" Target="slide11.xml"/><Relationship Id="rId2" Type="http://schemas.openxmlformats.org/officeDocument/2006/relationships/hyperlink" Target="../../indexgxjc.ppt" TargetMode="External"/><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slide" Target="slide10.xml"/><Relationship Id="rId4" Type="http://schemas.openxmlformats.org/officeDocument/2006/relationships/slide" Target="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book.jd.com/writer/Hecht_1.html" TargetMode="External"/><Relationship Id="rId3" Type="http://schemas.openxmlformats.org/officeDocument/2006/relationships/hyperlink" Target="https://book.jd.com/publish/%E7%94%B5%E5%AD%90%E5%B7%A5%E4%B8%9A%E5%87%BA%E7%89%88%E7%A4%BE_1.html" TargetMode="External"/><Relationship Id="rId7" Type="http://schemas.openxmlformats.org/officeDocument/2006/relationships/hyperlink" Target="https://book.jd.com/writer/Eugene_1.html"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earch.dangdang.com/?key2=%D5%C5%BB%A2&amp;medium=01&amp;category_path=01.00.00.00.00.00" TargetMode="External"/><Relationship Id="rId11" Type="http://schemas.openxmlformats.org/officeDocument/2006/relationships/image" Target="../media/image4.png"/><Relationship Id="rId5" Type="http://schemas.openxmlformats.org/officeDocument/2006/relationships/hyperlink" Target="http://search.dangdang.com/?key2=%CC%C6%CF%C8%B7%E6&amp;medium=01&amp;category_path=01.00.00.00.00.00" TargetMode="External"/><Relationship Id="rId10" Type="http://schemas.openxmlformats.org/officeDocument/2006/relationships/image" Target="../media/image3.png"/><Relationship Id="rId4" Type="http://schemas.openxmlformats.org/officeDocument/2006/relationships/hyperlink" Target="http://search.dangdang.com/?key2=%D5%C5%CF%FE%B9%E2&amp;medium=01&amp;category_path=01.00.00.00.00.00" TargetMode="External"/><Relationship Id="rId9" Type="http://schemas.openxmlformats.org/officeDocument/2006/relationships/hyperlink" Target="https://book.jd.com/writer/%E5%B0%A4%E9%87%91%E3%83%BB%E8%B5%AB%E5%85%8B%E7%89%B9_1.html" TargetMode="External"/></Relationships>
</file>

<file path=ppt/slides/_rels/slide30.xml.rels><?xml version="1.0" encoding="UTF-8" standalone="yes"?>
<Relationships xmlns="http://schemas.openxmlformats.org/package/2006/relationships"><Relationship Id="rId2" Type="http://schemas.openxmlformats.org/officeDocument/2006/relationships/hyperlink" Target="https://baike.baidu.com/item/%E5%8C%96%E5%AD%A6%E5%8F%8D%E5%BA%94/926372"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baike.baidu.com/item/%E5%8A%A0%E5%B7%9E%E7%90%86%E5%B7%A5%E5%AD%A6%E9%99%A2/2312465" TargetMode="External"/><Relationship Id="rId13" Type="http://schemas.openxmlformats.org/officeDocument/2006/relationships/hyperlink" Target="https://baike.baidu.com/item/%E4%BA%9A%E7%91%9F%C2%B7%E9%98%BF%E6%96%AF%E9%87%91/22904249" TargetMode="External"/><Relationship Id="rId18" Type="http://schemas.openxmlformats.org/officeDocument/2006/relationships/hyperlink" Target="https://baike.baidu.com/item/%E5%94%90%E5%A8%9C%C2%B7%E6%96%AF%E7%89%B9%E9%87%8C%E5%85%8B%E5%85%B0/22904254" TargetMode="External"/><Relationship Id="rId3" Type="http://schemas.openxmlformats.org/officeDocument/2006/relationships/hyperlink" Target="https://baike.baidu.com/item/%E9%9C%8D%E5%8D%8E%E5%BE%B7%C2%B7%E4%BC%91%E6%96%AF%E5%8C%BB%E5%AD%A6%E7%A0%94%E7%A9%B6%E6%89%80/10455499" TargetMode="External"/><Relationship Id="rId7" Type="http://schemas.openxmlformats.org/officeDocument/2006/relationships/hyperlink" Target="https://baike.baidu.com/item/%E5%9F%BA%E6%99%AE%C2%B7S%C2%B7%E7%B4%A2%E6%81%A9" TargetMode="External"/><Relationship Id="rId12" Type="http://schemas.openxmlformats.org/officeDocument/2006/relationships/hyperlink" Target="https://baike.baidu.com/item/%E9%BA%BB%E7%9C%81%E7%90%86%E5%B7%A5%E5%AD%A6%E9%99%A2/117999" TargetMode="External"/><Relationship Id="rId17" Type="http://schemas.openxmlformats.org/officeDocument/2006/relationships/hyperlink" Target="https://baike.baidu.com/item/%E5%AF%86%E6%AD%87%E6%A0%B9%E5%A4%A7%E5%AD%A6%E5%AE%89%E5%A8%9C%E5%A0%A1%E5%88%86%E6%A0%A1/4676305" TargetMode="External"/><Relationship Id="rId2" Type="http://schemas.openxmlformats.org/officeDocument/2006/relationships/hyperlink" Target="https://baike.baidu.com/item/%E5%9F%83%E9%87%8C%E5%85%8B%C2%B7%E7%99%BD%E5%85%B9%E6%A0%BC" TargetMode="External"/><Relationship Id="rId16" Type="http://schemas.openxmlformats.org/officeDocument/2006/relationships/hyperlink" Target="https://baike.baidu.com/item/%E6%9D%B0%E5%93%88%C2%B7%E8%8E%AB%E7%BD%97/22904252" TargetMode="External"/><Relationship Id="rId1" Type="http://schemas.openxmlformats.org/officeDocument/2006/relationships/slideLayout" Target="../slideLayouts/slideLayout2.xml"/><Relationship Id="rId6" Type="http://schemas.openxmlformats.org/officeDocument/2006/relationships/hyperlink" Target="https://baike.baidu.com/item/%E6%96%AF%E5%9D%A6%E7%A6%8F%E5%A4%A7%E5%AD%A6/278716" TargetMode="External"/><Relationship Id="rId11" Type="http://schemas.openxmlformats.org/officeDocument/2006/relationships/hyperlink" Target="https://baike.baidu.com/item/%E9%9B%B7%E7%BA%B3%C2%B7%E9%9F%A6%E6%96%AF" TargetMode="External"/><Relationship Id="rId5" Type="http://schemas.openxmlformats.org/officeDocument/2006/relationships/hyperlink" Target="https://baike.baidu.com/item/%E5%A8%81%E5%BB%89%E5%A7%86%C2%B7%E8%89%BE%E6%96%AF%E7%A7%91%C2%B7%E8%8E%AB%E5%B0%94%E7%BA%B3%E5%B0%94" TargetMode="External"/><Relationship Id="rId15" Type="http://schemas.openxmlformats.org/officeDocument/2006/relationships/hyperlink" Target="https://baike.baidu.com/item/%E6%BF%80%E5%85%89%E7%89%A9%E7%90%86/11379071" TargetMode="External"/><Relationship Id="rId10" Type="http://schemas.openxmlformats.org/officeDocument/2006/relationships/hyperlink" Target="https://baike.baidu.com/item/%E5%B7%B4%E9%87%8C%C2%B7%E5%B7%B4%E9%87%8C%E4%BB%80" TargetMode="External"/><Relationship Id="rId19" Type="http://schemas.openxmlformats.org/officeDocument/2006/relationships/hyperlink" Target="https://baike.baidu.com/item/%E6%BB%91%E9%93%81%E5%8D%A2%E5%A4%A7%E5%AD%A6/2314358" TargetMode="External"/><Relationship Id="rId4" Type="http://schemas.openxmlformats.org/officeDocument/2006/relationships/hyperlink" Target="https://baike.baidu.com/item/%E6%96%AF%E7%89%B9%E5%87%A1%C2%B7W%C2%B7%E8%B5%AB%E5%B0%94" TargetMode="External"/><Relationship Id="rId9" Type="http://schemas.openxmlformats.org/officeDocument/2006/relationships/hyperlink" Target="https://baike.baidu.com/item/%E5%BC%95%E5%8A%9B%E6%B3%A2/726380" TargetMode="External"/><Relationship Id="rId14" Type="http://schemas.openxmlformats.org/officeDocument/2006/relationships/hyperlink" Target="https://baike.baidu.com/item/%E8%B4%9D%E5%B0%94%E5%AE%9E%E9%AA%8C%E5%AE%A4/686816"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image" Target="../media/image13.wmf"/><Relationship Id="rId18" Type="http://schemas.openxmlformats.org/officeDocument/2006/relationships/oleObject" Target="../embeddings/oleObject9.bin"/><Relationship Id="rId26" Type="http://schemas.openxmlformats.org/officeDocument/2006/relationships/oleObject" Target="../embeddings/oleObject13.bin"/><Relationship Id="rId39" Type="http://schemas.openxmlformats.org/officeDocument/2006/relationships/image" Target="../media/image24.wmf"/><Relationship Id="rId21" Type="http://schemas.openxmlformats.org/officeDocument/2006/relationships/image" Target="../media/image17.wmf"/><Relationship Id="rId34" Type="http://schemas.openxmlformats.org/officeDocument/2006/relationships/oleObject" Target="../embeddings/oleObject18.bin"/><Relationship Id="rId42" Type="http://schemas.openxmlformats.org/officeDocument/2006/relationships/oleObject" Target="../embeddings/oleObject23.bin"/><Relationship Id="rId47" Type="http://schemas.openxmlformats.org/officeDocument/2006/relationships/image" Target="../media/image28.wmf"/><Relationship Id="rId50" Type="http://schemas.openxmlformats.org/officeDocument/2006/relationships/oleObject" Target="../embeddings/oleObject27.bin"/><Relationship Id="rId7" Type="http://schemas.openxmlformats.org/officeDocument/2006/relationships/image" Target="../media/image10.wmf"/><Relationship Id="rId2" Type="http://schemas.openxmlformats.org/officeDocument/2006/relationships/oleObject" Target="../embeddings/oleObject1.bin"/><Relationship Id="rId16" Type="http://schemas.openxmlformats.org/officeDocument/2006/relationships/oleObject" Target="../embeddings/oleObject8.bin"/><Relationship Id="rId29" Type="http://schemas.openxmlformats.org/officeDocument/2006/relationships/oleObject" Target="../embeddings/oleObject15.bin"/><Relationship Id="rId11" Type="http://schemas.openxmlformats.org/officeDocument/2006/relationships/image" Target="../media/image12.wmf"/><Relationship Id="rId24" Type="http://schemas.openxmlformats.org/officeDocument/2006/relationships/oleObject" Target="../embeddings/oleObject12.bin"/><Relationship Id="rId32" Type="http://schemas.openxmlformats.org/officeDocument/2006/relationships/oleObject" Target="../embeddings/oleObject17.bin"/><Relationship Id="rId37" Type="http://schemas.openxmlformats.org/officeDocument/2006/relationships/oleObject" Target="../embeddings/oleObject20.bin"/><Relationship Id="rId40" Type="http://schemas.openxmlformats.org/officeDocument/2006/relationships/oleObject" Target="../embeddings/oleObject22.bin"/><Relationship Id="rId45" Type="http://schemas.openxmlformats.org/officeDocument/2006/relationships/image" Target="../media/image27.wmf"/><Relationship Id="rId53" Type="http://schemas.openxmlformats.org/officeDocument/2006/relationships/image" Target="../media/image31.wmf"/><Relationship Id="rId5" Type="http://schemas.openxmlformats.org/officeDocument/2006/relationships/image" Target="../media/image9.wmf"/><Relationship Id="rId10" Type="http://schemas.openxmlformats.org/officeDocument/2006/relationships/oleObject" Target="../embeddings/oleObject5.bin"/><Relationship Id="rId19" Type="http://schemas.openxmlformats.org/officeDocument/2006/relationships/image" Target="../media/image16.wmf"/><Relationship Id="rId31" Type="http://schemas.openxmlformats.org/officeDocument/2006/relationships/oleObject" Target="../embeddings/oleObject16.bin"/><Relationship Id="rId44" Type="http://schemas.openxmlformats.org/officeDocument/2006/relationships/oleObject" Target="../embeddings/oleObject24.bin"/><Relationship Id="rId52" Type="http://schemas.openxmlformats.org/officeDocument/2006/relationships/oleObject" Target="../embeddings/oleObject28.bin"/><Relationship Id="rId4" Type="http://schemas.openxmlformats.org/officeDocument/2006/relationships/oleObject" Target="../embeddings/oleObject2.bin"/><Relationship Id="rId9" Type="http://schemas.openxmlformats.org/officeDocument/2006/relationships/image" Target="../media/image11.wmf"/><Relationship Id="rId14" Type="http://schemas.openxmlformats.org/officeDocument/2006/relationships/oleObject" Target="../embeddings/oleObject7.bin"/><Relationship Id="rId22" Type="http://schemas.openxmlformats.org/officeDocument/2006/relationships/oleObject" Target="../embeddings/oleObject11.bin"/><Relationship Id="rId27" Type="http://schemas.openxmlformats.org/officeDocument/2006/relationships/oleObject" Target="../embeddings/oleObject14.bin"/><Relationship Id="rId30" Type="http://schemas.openxmlformats.org/officeDocument/2006/relationships/image" Target="../media/image21.wmf"/><Relationship Id="rId35" Type="http://schemas.openxmlformats.org/officeDocument/2006/relationships/oleObject" Target="../embeddings/oleObject19.bin"/><Relationship Id="rId43" Type="http://schemas.openxmlformats.org/officeDocument/2006/relationships/image" Target="../media/image26.wmf"/><Relationship Id="rId48" Type="http://schemas.openxmlformats.org/officeDocument/2006/relationships/oleObject" Target="../embeddings/oleObject26.bin"/><Relationship Id="rId8" Type="http://schemas.openxmlformats.org/officeDocument/2006/relationships/oleObject" Target="../embeddings/oleObject4.bin"/><Relationship Id="rId51" Type="http://schemas.openxmlformats.org/officeDocument/2006/relationships/image" Target="../media/image30.wmf"/><Relationship Id="rId3" Type="http://schemas.openxmlformats.org/officeDocument/2006/relationships/image" Target="../media/image8.wmf"/><Relationship Id="rId12" Type="http://schemas.openxmlformats.org/officeDocument/2006/relationships/oleObject" Target="../embeddings/oleObject6.bin"/><Relationship Id="rId17" Type="http://schemas.openxmlformats.org/officeDocument/2006/relationships/image" Target="../media/image15.wmf"/><Relationship Id="rId25" Type="http://schemas.openxmlformats.org/officeDocument/2006/relationships/image" Target="../media/image19.wmf"/><Relationship Id="rId33" Type="http://schemas.openxmlformats.org/officeDocument/2006/relationships/image" Target="../media/image22.wmf"/><Relationship Id="rId38" Type="http://schemas.openxmlformats.org/officeDocument/2006/relationships/oleObject" Target="../embeddings/oleObject21.bin"/><Relationship Id="rId46" Type="http://schemas.openxmlformats.org/officeDocument/2006/relationships/oleObject" Target="../embeddings/oleObject25.bin"/><Relationship Id="rId20" Type="http://schemas.openxmlformats.org/officeDocument/2006/relationships/oleObject" Target="../embeddings/oleObject10.bin"/><Relationship Id="rId41" Type="http://schemas.openxmlformats.org/officeDocument/2006/relationships/image" Target="../media/image25.wmf"/><Relationship Id="rId1" Type="http://schemas.openxmlformats.org/officeDocument/2006/relationships/slideLayout" Target="../slideLayouts/slideLayout2.xml"/><Relationship Id="rId6" Type="http://schemas.openxmlformats.org/officeDocument/2006/relationships/oleObject" Target="../embeddings/oleObject3.bin"/><Relationship Id="rId15" Type="http://schemas.openxmlformats.org/officeDocument/2006/relationships/image" Target="../media/image14.wmf"/><Relationship Id="rId23" Type="http://schemas.openxmlformats.org/officeDocument/2006/relationships/image" Target="../media/image18.wmf"/><Relationship Id="rId28" Type="http://schemas.openxmlformats.org/officeDocument/2006/relationships/image" Target="../media/image20.wmf"/><Relationship Id="rId36" Type="http://schemas.openxmlformats.org/officeDocument/2006/relationships/image" Target="../media/image23.wmf"/><Relationship Id="rId49" Type="http://schemas.openxmlformats.org/officeDocument/2006/relationships/image" Target="../media/image29.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CFADA69-D589-473D-B7CC-B972C38930CA}"/>
              </a:ext>
            </a:extLst>
          </p:cNvPr>
          <p:cNvSpPr>
            <a:spLocks noGrp="1"/>
          </p:cNvSpPr>
          <p:nvPr>
            <p:ph type="subTitle" idx="1"/>
          </p:nvPr>
        </p:nvSpPr>
        <p:spPr>
          <a:xfrm>
            <a:off x="1912795" y="3863309"/>
            <a:ext cx="9144000" cy="1655762"/>
          </a:xfrm>
        </p:spPr>
        <p:txBody>
          <a:bodyPr/>
          <a:lstStyle/>
          <a:p>
            <a:r>
              <a:rPr lang="zh-CN" altLang="en-US" dirty="0">
                <a:solidFill>
                  <a:srgbClr val="FF0000"/>
                </a:solidFill>
              </a:rPr>
              <a:t>刘智波</a:t>
            </a:r>
            <a:endParaRPr lang="en-US" altLang="zh-CN" dirty="0">
              <a:solidFill>
                <a:srgbClr val="FF0000"/>
              </a:solidFill>
            </a:endParaRPr>
          </a:p>
          <a:p>
            <a:r>
              <a:rPr lang="zh-CN" altLang="en-US" dirty="0">
                <a:solidFill>
                  <a:srgbClr val="FF0000"/>
                </a:solidFill>
              </a:rPr>
              <a:t>南开大学物理科学学院</a:t>
            </a:r>
            <a:endParaRPr lang="en-US" altLang="zh-CN" dirty="0">
              <a:solidFill>
                <a:srgbClr val="FF0000"/>
              </a:solidFill>
            </a:endParaRPr>
          </a:p>
          <a:p>
            <a:r>
              <a:rPr lang="en-US" altLang="zh-CN" dirty="0">
                <a:solidFill>
                  <a:srgbClr val="FF0000"/>
                </a:solidFill>
              </a:rPr>
              <a:t>2022</a:t>
            </a:r>
            <a:r>
              <a:rPr lang="zh-CN" altLang="en-US" dirty="0">
                <a:solidFill>
                  <a:srgbClr val="FF0000"/>
                </a:solidFill>
              </a:rPr>
              <a:t>年</a:t>
            </a:r>
          </a:p>
        </p:txBody>
      </p:sp>
      <p:pic>
        <p:nvPicPr>
          <p:cNvPr id="5" name="图片 4">
            <a:extLst>
              <a:ext uri="{FF2B5EF4-FFF2-40B4-BE49-F238E27FC236}">
                <a16:creationId xmlns:a16="http://schemas.microsoft.com/office/drawing/2014/main" id="{C3642D6C-EA87-4B93-BBFD-87172AC51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917" y="286495"/>
            <a:ext cx="4514850" cy="1600200"/>
          </a:xfrm>
          <a:prstGeom prst="rect">
            <a:avLst/>
          </a:prstGeom>
        </p:spPr>
      </p:pic>
      <p:sp>
        <p:nvSpPr>
          <p:cNvPr id="6" name="矩形 5">
            <a:extLst>
              <a:ext uri="{FF2B5EF4-FFF2-40B4-BE49-F238E27FC236}">
                <a16:creationId xmlns:a16="http://schemas.microsoft.com/office/drawing/2014/main" id="{CDBA6B15-1404-40E7-A79D-8B5B2B81CC66}"/>
              </a:ext>
            </a:extLst>
          </p:cNvPr>
          <p:cNvSpPr/>
          <p:nvPr/>
        </p:nvSpPr>
        <p:spPr>
          <a:xfrm>
            <a:off x="4369817" y="2321004"/>
            <a:ext cx="3841121" cy="1107996"/>
          </a:xfrm>
          <a:prstGeom prst="rect">
            <a:avLst/>
          </a:prstGeom>
          <a:noFill/>
        </p:spPr>
        <p:txBody>
          <a:bodyPr wrap="square" lIns="91440" tIns="45720" rIns="91440" bIns="45720">
            <a:spAutoFit/>
          </a:bodyPr>
          <a:lstStyle/>
          <a:p>
            <a:pPr algn="ctr"/>
            <a:r>
              <a:rPr lang="zh-CN" altLang="en-US" sz="6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光    学</a:t>
            </a:r>
          </a:p>
        </p:txBody>
      </p:sp>
    </p:spTree>
    <p:extLst>
      <p:ext uri="{BB962C8B-B14F-4D97-AF65-F5344CB8AC3E}">
        <p14:creationId xmlns:p14="http://schemas.microsoft.com/office/powerpoint/2010/main" val="30494969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2">
            <a:extLst>
              <a:ext uri="{FF2B5EF4-FFF2-40B4-BE49-F238E27FC236}">
                <a16:creationId xmlns:a16="http://schemas.microsoft.com/office/drawing/2014/main" id="{8A0C3444-5077-458D-98AB-921B0C138E98}"/>
              </a:ext>
            </a:extLst>
          </p:cNvPr>
          <p:cNvSpPr txBox="1">
            <a:spLocks noChangeArrowheads="1"/>
          </p:cNvSpPr>
          <p:nvPr/>
        </p:nvSpPr>
        <p:spPr bwMode="auto">
          <a:xfrm>
            <a:off x="1349897" y="226235"/>
            <a:ext cx="23487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3200" b="1" dirty="0">
                <a:ea typeface="华文楷体" panose="02010600040101010101" pitchFamily="2" charset="-122"/>
              </a:rPr>
              <a:t>光学分支：</a:t>
            </a:r>
            <a:r>
              <a:rPr lang="zh-CN" altLang="en-US" sz="3200" dirty="0">
                <a:ea typeface="华文楷体" panose="02010600040101010101" pitchFamily="2" charset="-122"/>
              </a:rPr>
              <a:t> </a:t>
            </a:r>
          </a:p>
        </p:txBody>
      </p:sp>
      <p:sp>
        <p:nvSpPr>
          <p:cNvPr id="20" name="Arc 3">
            <a:extLst>
              <a:ext uri="{FF2B5EF4-FFF2-40B4-BE49-F238E27FC236}">
                <a16:creationId xmlns:a16="http://schemas.microsoft.com/office/drawing/2014/main" id="{DD5E0F4C-2079-4F18-B0FA-27D9DA346412}"/>
              </a:ext>
            </a:extLst>
          </p:cNvPr>
          <p:cNvSpPr>
            <a:spLocks/>
          </p:cNvSpPr>
          <p:nvPr/>
        </p:nvSpPr>
        <p:spPr bwMode="auto">
          <a:xfrm>
            <a:off x="3041780" y="200835"/>
            <a:ext cx="6096000" cy="3171825"/>
          </a:xfrm>
          <a:custGeom>
            <a:avLst/>
            <a:gdLst>
              <a:gd name="G0" fmla="+- 21540 0 0"/>
              <a:gd name="G1" fmla="+- 21600 0 0"/>
              <a:gd name="G2" fmla="+- 21600 0 0"/>
              <a:gd name="T0" fmla="*/ 0 w 43122"/>
              <a:gd name="T1" fmla="*/ 19996 h 21600"/>
              <a:gd name="T2" fmla="*/ 43122 w 43122"/>
              <a:gd name="T3" fmla="*/ 20714 h 21600"/>
              <a:gd name="T4" fmla="*/ 21540 w 43122"/>
              <a:gd name="T5" fmla="*/ 21600 h 21600"/>
            </a:gdLst>
            <a:ahLst/>
            <a:cxnLst>
              <a:cxn ang="0">
                <a:pos x="T0" y="T1"/>
              </a:cxn>
              <a:cxn ang="0">
                <a:pos x="T2" y="T3"/>
              </a:cxn>
              <a:cxn ang="0">
                <a:pos x="T4" y="T5"/>
              </a:cxn>
            </a:cxnLst>
            <a:rect l="0" t="0" r="r" b="b"/>
            <a:pathLst>
              <a:path w="43122" h="21600" fill="none" extrusionOk="0">
                <a:moveTo>
                  <a:pt x="-1" y="19995"/>
                </a:moveTo>
                <a:cubicBezTo>
                  <a:pt x="839" y="8720"/>
                  <a:pt x="10232" y="0"/>
                  <a:pt x="21540" y="0"/>
                </a:cubicBezTo>
                <a:cubicBezTo>
                  <a:pt x="33124" y="0"/>
                  <a:pt x="42646" y="9139"/>
                  <a:pt x="43121" y="20714"/>
                </a:cubicBezTo>
              </a:path>
              <a:path w="43122" h="21600" stroke="0" extrusionOk="0">
                <a:moveTo>
                  <a:pt x="-1" y="19995"/>
                </a:moveTo>
                <a:cubicBezTo>
                  <a:pt x="839" y="8720"/>
                  <a:pt x="10232" y="0"/>
                  <a:pt x="21540" y="0"/>
                </a:cubicBezTo>
                <a:cubicBezTo>
                  <a:pt x="33124" y="0"/>
                  <a:pt x="42646" y="9139"/>
                  <a:pt x="43121" y="20714"/>
                </a:cubicBezTo>
                <a:lnTo>
                  <a:pt x="21540" y="21600"/>
                </a:lnTo>
                <a:close/>
              </a:path>
            </a:pathLst>
          </a:custGeom>
          <a:solidFill>
            <a:srgbClr val="80008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 name="Arc 4">
            <a:extLst>
              <a:ext uri="{FF2B5EF4-FFF2-40B4-BE49-F238E27FC236}">
                <a16:creationId xmlns:a16="http://schemas.microsoft.com/office/drawing/2014/main" id="{9B3FBCFB-D185-494E-9BC8-8DA18B68C985}"/>
              </a:ext>
            </a:extLst>
          </p:cNvPr>
          <p:cNvSpPr>
            <a:spLocks/>
          </p:cNvSpPr>
          <p:nvPr/>
        </p:nvSpPr>
        <p:spPr bwMode="auto">
          <a:xfrm>
            <a:off x="3041780" y="1066022"/>
            <a:ext cx="4702175" cy="2268538"/>
          </a:xfrm>
          <a:custGeom>
            <a:avLst/>
            <a:gdLst>
              <a:gd name="G0" fmla="+- 21595 0 0"/>
              <a:gd name="G1" fmla="+- 21600 0 0"/>
              <a:gd name="G2" fmla="+- 21600 0 0"/>
              <a:gd name="T0" fmla="*/ 0 w 43195"/>
              <a:gd name="T1" fmla="*/ 21138 h 21600"/>
              <a:gd name="T2" fmla="*/ 43195 w 43195"/>
              <a:gd name="T3" fmla="*/ 21600 h 21600"/>
              <a:gd name="T4" fmla="*/ 21595 w 43195"/>
              <a:gd name="T5" fmla="*/ 21600 h 21600"/>
            </a:gdLst>
            <a:ahLst/>
            <a:cxnLst>
              <a:cxn ang="0">
                <a:pos x="T0" y="T1"/>
              </a:cxn>
              <a:cxn ang="0">
                <a:pos x="T2" y="T3"/>
              </a:cxn>
              <a:cxn ang="0">
                <a:pos x="T4" y="T5"/>
              </a:cxn>
            </a:cxnLst>
            <a:rect l="0" t="0" r="r" b="b"/>
            <a:pathLst>
              <a:path w="43195" h="21600" fill="none" extrusionOk="0">
                <a:moveTo>
                  <a:pt x="-1" y="21137"/>
                </a:moveTo>
                <a:cubicBezTo>
                  <a:pt x="251" y="9391"/>
                  <a:pt x="9845" y="0"/>
                  <a:pt x="21595" y="0"/>
                </a:cubicBezTo>
                <a:cubicBezTo>
                  <a:pt x="33524" y="0"/>
                  <a:pt x="43195" y="9670"/>
                  <a:pt x="43195" y="21600"/>
                </a:cubicBezTo>
              </a:path>
              <a:path w="43195" h="21600" stroke="0" extrusionOk="0">
                <a:moveTo>
                  <a:pt x="-1" y="21137"/>
                </a:moveTo>
                <a:cubicBezTo>
                  <a:pt x="251" y="9391"/>
                  <a:pt x="9845" y="0"/>
                  <a:pt x="21595" y="0"/>
                </a:cubicBezTo>
                <a:cubicBezTo>
                  <a:pt x="33524" y="0"/>
                  <a:pt x="43195" y="9670"/>
                  <a:pt x="43195" y="21600"/>
                </a:cubicBezTo>
                <a:lnTo>
                  <a:pt x="21595" y="21600"/>
                </a:lnTo>
                <a:close/>
              </a:path>
            </a:pathLst>
          </a:custGeom>
          <a:solidFill>
            <a:srgbClr val="FF99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Arc 5">
            <a:extLst>
              <a:ext uri="{FF2B5EF4-FFF2-40B4-BE49-F238E27FC236}">
                <a16:creationId xmlns:a16="http://schemas.microsoft.com/office/drawing/2014/main" id="{F253A3FD-D874-4EB0-A816-A8679F8C33F2}"/>
              </a:ext>
            </a:extLst>
          </p:cNvPr>
          <p:cNvSpPr>
            <a:spLocks/>
          </p:cNvSpPr>
          <p:nvPr/>
        </p:nvSpPr>
        <p:spPr bwMode="auto">
          <a:xfrm>
            <a:off x="3117980" y="1678797"/>
            <a:ext cx="3309938" cy="1655763"/>
          </a:xfrm>
          <a:custGeom>
            <a:avLst/>
            <a:gdLst>
              <a:gd name="G0" fmla="+- 21600 0 0"/>
              <a:gd name="G1" fmla="+- 21600 0 0"/>
              <a:gd name="G2" fmla="+- 21600 0 0"/>
              <a:gd name="T0" fmla="*/ 0 w 43200"/>
              <a:gd name="T1" fmla="*/ 21615 h 22253"/>
              <a:gd name="T2" fmla="*/ 43190 w 43200"/>
              <a:gd name="T3" fmla="*/ 22253 h 22253"/>
              <a:gd name="T4" fmla="*/ 21600 w 43200"/>
              <a:gd name="T5" fmla="*/ 21600 h 22253"/>
            </a:gdLst>
            <a:ahLst/>
            <a:cxnLst>
              <a:cxn ang="0">
                <a:pos x="T0" y="T1"/>
              </a:cxn>
              <a:cxn ang="0">
                <a:pos x="T2" y="T3"/>
              </a:cxn>
              <a:cxn ang="0">
                <a:pos x="T4" y="T5"/>
              </a:cxn>
            </a:cxnLst>
            <a:rect l="0" t="0" r="r" b="b"/>
            <a:pathLst>
              <a:path w="43200" h="22253" fill="none" extrusionOk="0">
                <a:moveTo>
                  <a:pt x="0" y="21614"/>
                </a:moveTo>
                <a:cubicBezTo>
                  <a:pt x="0" y="21609"/>
                  <a:pt x="0" y="21604"/>
                  <a:pt x="0" y="21600"/>
                </a:cubicBezTo>
                <a:cubicBezTo>
                  <a:pt x="0" y="9670"/>
                  <a:pt x="9670" y="0"/>
                  <a:pt x="21600" y="0"/>
                </a:cubicBezTo>
                <a:cubicBezTo>
                  <a:pt x="33529" y="0"/>
                  <a:pt x="43200" y="9670"/>
                  <a:pt x="43200" y="21600"/>
                </a:cubicBezTo>
                <a:cubicBezTo>
                  <a:pt x="43200" y="21817"/>
                  <a:pt x="43196" y="22035"/>
                  <a:pt x="43190" y="22253"/>
                </a:cubicBezTo>
              </a:path>
              <a:path w="43200" h="22253" stroke="0" extrusionOk="0">
                <a:moveTo>
                  <a:pt x="0" y="21614"/>
                </a:moveTo>
                <a:cubicBezTo>
                  <a:pt x="0" y="21609"/>
                  <a:pt x="0" y="21604"/>
                  <a:pt x="0" y="21600"/>
                </a:cubicBezTo>
                <a:cubicBezTo>
                  <a:pt x="0" y="9670"/>
                  <a:pt x="9670" y="0"/>
                  <a:pt x="21600" y="0"/>
                </a:cubicBezTo>
                <a:cubicBezTo>
                  <a:pt x="33529" y="0"/>
                  <a:pt x="43200" y="9670"/>
                  <a:pt x="43200" y="21600"/>
                </a:cubicBezTo>
                <a:cubicBezTo>
                  <a:pt x="43200" y="21817"/>
                  <a:pt x="43196" y="22035"/>
                  <a:pt x="43190" y="22253"/>
                </a:cubicBezTo>
                <a:lnTo>
                  <a:pt x="21600" y="21600"/>
                </a:lnTo>
                <a:close/>
              </a:path>
            </a:pathLst>
          </a:custGeom>
          <a:solidFill>
            <a:srgbClr val="339966">
              <a:alpha val="50000"/>
            </a:srgbClr>
          </a:solidFill>
          <a:ln w="9525">
            <a:solidFill>
              <a:srgbClr val="33996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Arc 6">
            <a:extLst>
              <a:ext uri="{FF2B5EF4-FFF2-40B4-BE49-F238E27FC236}">
                <a16:creationId xmlns:a16="http://schemas.microsoft.com/office/drawing/2014/main" id="{A45A6DBB-0912-4AF1-A1FE-95D4294AE614}"/>
              </a:ext>
            </a:extLst>
          </p:cNvPr>
          <p:cNvSpPr>
            <a:spLocks/>
          </p:cNvSpPr>
          <p:nvPr/>
        </p:nvSpPr>
        <p:spPr bwMode="auto">
          <a:xfrm>
            <a:off x="3117980" y="2053447"/>
            <a:ext cx="2089150" cy="1281113"/>
          </a:xfrm>
          <a:custGeom>
            <a:avLst/>
            <a:gdLst>
              <a:gd name="G0" fmla="+- 21600 0 0"/>
              <a:gd name="G1" fmla="+- 21600 0 0"/>
              <a:gd name="G2" fmla="+- 21600 0 0"/>
              <a:gd name="T0" fmla="*/ 26 w 43197"/>
              <a:gd name="T1" fmla="*/ 22667 h 22667"/>
              <a:gd name="T2" fmla="*/ 43197 w 43197"/>
              <a:gd name="T3" fmla="*/ 21242 h 22667"/>
              <a:gd name="T4" fmla="*/ 21600 w 43197"/>
              <a:gd name="T5" fmla="*/ 21600 h 22667"/>
            </a:gdLst>
            <a:ahLst/>
            <a:cxnLst>
              <a:cxn ang="0">
                <a:pos x="T0" y="T1"/>
              </a:cxn>
              <a:cxn ang="0">
                <a:pos x="T2" y="T3"/>
              </a:cxn>
              <a:cxn ang="0">
                <a:pos x="T4" y="T5"/>
              </a:cxn>
            </a:cxnLst>
            <a:rect l="0" t="0" r="r" b="b"/>
            <a:pathLst>
              <a:path w="43197" h="22667" fill="none" extrusionOk="0">
                <a:moveTo>
                  <a:pt x="26" y="22666"/>
                </a:moveTo>
                <a:cubicBezTo>
                  <a:pt x="8" y="22311"/>
                  <a:pt x="0" y="21955"/>
                  <a:pt x="0" y="21600"/>
                </a:cubicBezTo>
                <a:cubicBezTo>
                  <a:pt x="0" y="9670"/>
                  <a:pt x="9670" y="0"/>
                  <a:pt x="21600" y="0"/>
                </a:cubicBezTo>
                <a:cubicBezTo>
                  <a:pt x="33389" y="0"/>
                  <a:pt x="43001" y="9453"/>
                  <a:pt x="43197" y="21241"/>
                </a:cubicBezTo>
              </a:path>
              <a:path w="43197" h="22667" stroke="0" extrusionOk="0">
                <a:moveTo>
                  <a:pt x="26" y="22666"/>
                </a:moveTo>
                <a:cubicBezTo>
                  <a:pt x="8" y="22311"/>
                  <a:pt x="0" y="21955"/>
                  <a:pt x="0" y="21600"/>
                </a:cubicBezTo>
                <a:cubicBezTo>
                  <a:pt x="0" y="9670"/>
                  <a:pt x="9670" y="0"/>
                  <a:pt x="21600" y="0"/>
                </a:cubicBezTo>
                <a:cubicBezTo>
                  <a:pt x="33389" y="0"/>
                  <a:pt x="43001" y="9453"/>
                  <a:pt x="43197" y="21241"/>
                </a:cubicBezTo>
                <a:lnTo>
                  <a:pt x="21600" y="21600"/>
                </a:lnTo>
                <a:close/>
              </a:path>
            </a:pathLst>
          </a:custGeom>
          <a:solidFill>
            <a:srgbClr val="FF00FF">
              <a:alpha val="50000"/>
            </a:srgbClr>
          </a:solidFill>
          <a:ln w="9525">
            <a:solidFill>
              <a:srgbClr val="FF00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Arc 7">
            <a:extLst>
              <a:ext uri="{FF2B5EF4-FFF2-40B4-BE49-F238E27FC236}">
                <a16:creationId xmlns:a16="http://schemas.microsoft.com/office/drawing/2014/main" id="{F9CCB8F7-EAD4-4CC7-A38A-B0B5A41E291D}"/>
              </a:ext>
            </a:extLst>
          </p:cNvPr>
          <p:cNvSpPr>
            <a:spLocks/>
          </p:cNvSpPr>
          <p:nvPr/>
        </p:nvSpPr>
        <p:spPr bwMode="auto">
          <a:xfrm>
            <a:off x="6458080" y="1666097"/>
            <a:ext cx="2443163" cy="1658938"/>
          </a:xfrm>
          <a:custGeom>
            <a:avLst/>
            <a:gdLst>
              <a:gd name="G0" fmla="+- 21600 0 0"/>
              <a:gd name="G1" fmla="+- 21600 0 0"/>
              <a:gd name="G2" fmla="+- 21600 0 0"/>
              <a:gd name="T0" fmla="*/ 8 w 43200"/>
              <a:gd name="T1" fmla="*/ 22201 h 22276"/>
              <a:gd name="T2" fmla="*/ 43189 w 43200"/>
              <a:gd name="T3" fmla="*/ 22276 h 22276"/>
              <a:gd name="T4" fmla="*/ 21600 w 43200"/>
              <a:gd name="T5" fmla="*/ 21600 h 22276"/>
            </a:gdLst>
            <a:ahLst/>
            <a:cxnLst>
              <a:cxn ang="0">
                <a:pos x="T0" y="T1"/>
              </a:cxn>
              <a:cxn ang="0">
                <a:pos x="T2" y="T3"/>
              </a:cxn>
              <a:cxn ang="0">
                <a:pos x="T4" y="T5"/>
              </a:cxn>
            </a:cxnLst>
            <a:rect l="0" t="0" r="r" b="b"/>
            <a:pathLst>
              <a:path w="43200" h="22276" fill="none" extrusionOk="0">
                <a:moveTo>
                  <a:pt x="8" y="22200"/>
                </a:moveTo>
                <a:cubicBezTo>
                  <a:pt x="2" y="22000"/>
                  <a:pt x="0" y="21800"/>
                  <a:pt x="0" y="21600"/>
                </a:cubicBezTo>
                <a:cubicBezTo>
                  <a:pt x="0" y="9670"/>
                  <a:pt x="9670" y="0"/>
                  <a:pt x="21600" y="0"/>
                </a:cubicBezTo>
                <a:cubicBezTo>
                  <a:pt x="33529" y="0"/>
                  <a:pt x="43200" y="9670"/>
                  <a:pt x="43200" y="21600"/>
                </a:cubicBezTo>
                <a:cubicBezTo>
                  <a:pt x="43200" y="21825"/>
                  <a:pt x="43196" y="22050"/>
                  <a:pt x="43189" y="22276"/>
                </a:cubicBezTo>
              </a:path>
              <a:path w="43200" h="22276" stroke="0" extrusionOk="0">
                <a:moveTo>
                  <a:pt x="8" y="22200"/>
                </a:moveTo>
                <a:cubicBezTo>
                  <a:pt x="2" y="22000"/>
                  <a:pt x="0" y="21800"/>
                  <a:pt x="0" y="21600"/>
                </a:cubicBezTo>
                <a:cubicBezTo>
                  <a:pt x="0" y="9670"/>
                  <a:pt x="9670" y="0"/>
                  <a:pt x="21600" y="0"/>
                </a:cubicBezTo>
                <a:cubicBezTo>
                  <a:pt x="33529" y="0"/>
                  <a:pt x="43200" y="9670"/>
                  <a:pt x="43200" y="21600"/>
                </a:cubicBezTo>
                <a:cubicBezTo>
                  <a:pt x="43200" y="21825"/>
                  <a:pt x="43196" y="22050"/>
                  <a:pt x="43189" y="22276"/>
                </a:cubicBezTo>
                <a:lnTo>
                  <a:pt x="21600" y="21600"/>
                </a:lnTo>
                <a:close/>
              </a:path>
            </a:pathLst>
          </a:custGeom>
          <a:solidFill>
            <a:srgbClr val="C0C0C0">
              <a:alpha val="50000"/>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WordArt 8">
            <a:extLst>
              <a:ext uri="{FF2B5EF4-FFF2-40B4-BE49-F238E27FC236}">
                <a16:creationId xmlns:a16="http://schemas.microsoft.com/office/drawing/2014/main" id="{7C1117C5-37F5-443C-89FB-7744A33437B7}"/>
              </a:ext>
            </a:extLst>
          </p:cNvPr>
          <p:cNvSpPr>
            <a:spLocks noChangeArrowheads="1" noChangeShapeType="1"/>
          </p:cNvSpPr>
          <p:nvPr/>
        </p:nvSpPr>
        <p:spPr bwMode="auto">
          <a:xfrm rot="1946601">
            <a:off x="4946780" y="2259822"/>
            <a:ext cx="1371600" cy="38100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1600">
                <a:ln w="9525">
                  <a:solidFill>
                    <a:schemeClr val="bg1"/>
                  </a:solidFill>
                  <a:round/>
                  <a:headEnd/>
                  <a:tailEnd/>
                </a:ln>
                <a:solidFill>
                  <a:schemeClr val="bg1"/>
                </a:solidFill>
                <a:latin typeface="宋体" panose="02010600030101010101" pitchFamily="2" charset="-122"/>
              </a:rPr>
              <a:t>波动光学</a:t>
            </a:r>
          </a:p>
        </p:txBody>
      </p:sp>
      <p:sp>
        <p:nvSpPr>
          <p:cNvPr id="26" name="WordArt 9">
            <a:extLst>
              <a:ext uri="{FF2B5EF4-FFF2-40B4-BE49-F238E27FC236}">
                <a16:creationId xmlns:a16="http://schemas.microsoft.com/office/drawing/2014/main" id="{6D5EDED0-1FC5-47FA-A812-BFE1424E0D35}"/>
              </a:ext>
            </a:extLst>
          </p:cNvPr>
          <p:cNvSpPr>
            <a:spLocks noChangeArrowheads="1" noChangeShapeType="1"/>
          </p:cNvSpPr>
          <p:nvPr/>
        </p:nvSpPr>
        <p:spPr bwMode="auto">
          <a:xfrm rot="1465225">
            <a:off x="5480180" y="1581960"/>
            <a:ext cx="1447800" cy="38100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1600">
                <a:ln w="9525">
                  <a:solidFill>
                    <a:schemeClr val="bg1"/>
                  </a:solidFill>
                  <a:round/>
                  <a:headEnd/>
                  <a:tailEnd/>
                </a:ln>
                <a:solidFill>
                  <a:schemeClr val="bg1"/>
                </a:solidFill>
                <a:latin typeface="宋体" panose="02010600030101010101" pitchFamily="2" charset="-122"/>
              </a:rPr>
              <a:t>电磁光学</a:t>
            </a:r>
          </a:p>
        </p:txBody>
      </p:sp>
      <p:sp>
        <p:nvSpPr>
          <p:cNvPr id="27" name="Text Box 10">
            <a:extLst>
              <a:ext uri="{FF2B5EF4-FFF2-40B4-BE49-F238E27FC236}">
                <a16:creationId xmlns:a16="http://schemas.microsoft.com/office/drawing/2014/main" id="{0E6315F7-BF3C-48AC-8DC7-8C5CAEFCD9A2}"/>
              </a:ext>
            </a:extLst>
          </p:cNvPr>
          <p:cNvSpPr txBox="1">
            <a:spLocks noChangeArrowheads="1"/>
          </p:cNvSpPr>
          <p:nvPr/>
        </p:nvSpPr>
        <p:spPr bwMode="auto">
          <a:xfrm>
            <a:off x="3375155" y="2658285"/>
            <a:ext cx="1403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zh-CN" altLang="en-US" b="1">
                <a:solidFill>
                  <a:schemeClr val="accent2"/>
                </a:solidFill>
                <a:ea typeface="华文楷体" panose="02010600040101010101" pitchFamily="2" charset="-122"/>
              </a:rPr>
              <a:t>几何光学</a:t>
            </a:r>
          </a:p>
        </p:txBody>
      </p:sp>
      <p:sp>
        <p:nvSpPr>
          <p:cNvPr id="28" name="Text Box 11">
            <a:extLst>
              <a:ext uri="{FF2B5EF4-FFF2-40B4-BE49-F238E27FC236}">
                <a16:creationId xmlns:a16="http://schemas.microsoft.com/office/drawing/2014/main" id="{7CD05D7E-8E87-4677-8B1B-767154045652}"/>
              </a:ext>
            </a:extLst>
          </p:cNvPr>
          <p:cNvSpPr txBox="1">
            <a:spLocks noChangeArrowheads="1"/>
          </p:cNvSpPr>
          <p:nvPr/>
        </p:nvSpPr>
        <p:spPr bwMode="auto">
          <a:xfrm>
            <a:off x="5945318" y="629460"/>
            <a:ext cx="16065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zh-CN" altLang="en-US" sz="2800" b="1">
                <a:solidFill>
                  <a:srgbClr val="FFFF00"/>
                </a:solidFill>
                <a:ea typeface="华文楷体" panose="02010600040101010101" pitchFamily="2" charset="-122"/>
              </a:rPr>
              <a:t>量子光学</a:t>
            </a:r>
          </a:p>
        </p:txBody>
      </p:sp>
      <p:sp>
        <p:nvSpPr>
          <p:cNvPr id="29" name="Text Box 12">
            <a:extLst>
              <a:ext uri="{FF2B5EF4-FFF2-40B4-BE49-F238E27FC236}">
                <a16:creationId xmlns:a16="http://schemas.microsoft.com/office/drawing/2014/main" id="{D7AFE9AA-771D-479C-B75B-6480EECBE256}"/>
              </a:ext>
            </a:extLst>
          </p:cNvPr>
          <p:cNvSpPr txBox="1">
            <a:spLocks noChangeArrowheads="1"/>
          </p:cNvSpPr>
          <p:nvPr/>
        </p:nvSpPr>
        <p:spPr bwMode="auto">
          <a:xfrm>
            <a:off x="6897818" y="2686860"/>
            <a:ext cx="19621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zh-CN" altLang="en-US" sz="2800" b="1">
                <a:solidFill>
                  <a:schemeClr val="bg1"/>
                </a:solidFill>
                <a:ea typeface="华文楷体" panose="02010600040101010101" pitchFamily="2" charset="-122"/>
              </a:rPr>
              <a:t>非线性光学</a:t>
            </a:r>
          </a:p>
        </p:txBody>
      </p:sp>
      <p:sp>
        <p:nvSpPr>
          <p:cNvPr id="30" name="Text Box 13">
            <a:extLst>
              <a:ext uri="{FF2B5EF4-FFF2-40B4-BE49-F238E27FC236}">
                <a16:creationId xmlns:a16="http://schemas.microsoft.com/office/drawing/2014/main" id="{ABDF7418-A937-4F6C-BE89-4BB6D2346856}"/>
              </a:ext>
            </a:extLst>
          </p:cNvPr>
          <p:cNvSpPr txBox="1">
            <a:spLocks noChangeArrowheads="1"/>
          </p:cNvSpPr>
          <p:nvPr/>
        </p:nvSpPr>
        <p:spPr bwMode="auto">
          <a:xfrm>
            <a:off x="1817818" y="3618722"/>
            <a:ext cx="9753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400" b="1">
                <a:latin typeface="隶书" pitchFamily="49" charset="-122"/>
                <a:ea typeface="隶书" pitchFamily="49" charset="-122"/>
              </a:rPr>
              <a:t>几何光学、波动光学  </a:t>
            </a:r>
            <a:r>
              <a:rPr lang="en-US" altLang="zh-CN" sz="2400" b="1">
                <a:latin typeface="隶书" pitchFamily="49" charset="-122"/>
                <a:ea typeface="隶书" pitchFamily="49" charset="-122"/>
              </a:rPr>
              <a:t>------  </a:t>
            </a:r>
            <a:r>
              <a:rPr lang="zh-CN" altLang="en-US" sz="2400" b="1">
                <a:latin typeface="隶书" pitchFamily="49" charset="-122"/>
                <a:ea typeface="隶书" pitchFamily="49" charset="-122"/>
              </a:rPr>
              <a:t>研究光的传播；</a:t>
            </a:r>
          </a:p>
        </p:txBody>
      </p:sp>
      <p:sp>
        <p:nvSpPr>
          <p:cNvPr id="31" name="Text Box 14">
            <a:extLst>
              <a:ext uri="{FF2B5EF4-FFF2-40B4-BE49-F238E27FC236}">
                <a16:creationId xmlns:a16="http://schemas.microsoft.com/office/drawing/2014/main" id="{AC96D9EE-F926-4F9D-BB23-1A22C983D192}"/>
              </a:ext>
            </a:extLst>
          </p:cNvPr>
          <p:cNvSpPr txBox="1">
            <a:spLocks noChangeArrowheads="1"/>
          </p:cNvSpPr>
          <p:nvPr/>
        </p:nvSpPr>
        <p:spPr bwMode="auto">
          <a:xfrm>
            <a:off x="2049593" y="4977622"/>
            <a:ext cx="7366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zh-CN" altLang="en-US" sz="2400" b="1">
                <a:latin typeface="隶书" pitchFamily="49" charset="-122"/>
                <a:ea typeface="隶书" pitchFamily="49" charset="-122"/>
              </a:rPr>
              <a:t>非线性光学	</a:t>
            </a:r>
            <a:r>
              <a:rPr lang="en-US" altLang="zh-CN" sz="2400" b="1">
                <a:latin typeface="隶书" pitchFamily="49" charset="-122"/>
                <a:ea typeface="隶书" pitchFamily="49" charset="-122"/>
              </a:rPr>
              <a:t>-------	</a:t>
            </a:r>
            <a:r>
              <a:rPr lang="zh-CN" altLang="en-US" sz="2400" b="1">
                <a:latin typeface="隶书" pitchFamily="49" charset="-122"/>
                <a:ea typeface="隶书" pitchFamily="49" charset="-122"/>
              </a:rPr>
              <a:t>研究光与物质作用理论； </a:t>
            </a:r>
          </a:p>
        </p:txBody>
      </p:sp>
      <p:sp>
        <p:nvSpPr>
          <p:cNvPr id="32" name="Text Box 15">
            <a:extLst>
              <a:ext uri="{FF2B5EF4-FFF2-40B4-BE49-F238E27FC236}">
                <a16:creationId xmlns:a16="http://schemas.microsoft.com/office/drawing/2014/main" id="{6507A26F-2044-4232-9CC2-37274D9EA09E}"/>
              </a:ext>
            </a:extLst>
          </p:cNvPr>
          <p:cNvSpPr txBox="1">
            <a:spLocks noChangeArrowheads="1"/>
          </p:cNvSpPr>
          <p:nvPr/>
        </p:nvSpPr>
        <p:spPr bwMode="auto">
          <a:xfrm>
            <a:off x="2067055" y="5509435"/>
            <a:ext cx="82915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zh-CN" altLang="en-US" sz="2400" b="1" dirty="0">
                <a:latin typeface="隶书" pitchFamily="49" charset="-122"/>
                <a:ea typeface="隶书" pitchFamily="49" charset="-122"/>
              </a:rPr>
              <a:t>电磁光学	</a:t>
            </a:r>
            <a:r>
              <a:rPr lang="en-US" altLang="zh-CN" sz="2400" b="1" dirty="0">
                <a:latin typeface="隶书" pitchFamily="49" charset="-122"/>
                <a:ea typeface="隶书" pitchFamily="49" charset="-122"/>
              </a:rPr>
              <a:t>-------	</a:t>
            </a:r>
            <a:r>
              <a:rPr lang="zh-CN" altLang="en-US" sz="2400" b="1" dirty="0">
                <a:latin typeface="隶书" pitchFamily="49" charset="-122"/>
                <a:ea typeface="隶书" pitchFamily="49" charset="-122"/>
              </a:rPr>
              <a:t>基于</a:t>
            </a:r>
            <a:r>
              <a:rPr lang="en-US" altLang="zh-CN" sz="2400" b="1" dirty="0">
                <a:latin typeface="隶书" pitchFamily="49" charset="-122"/>
                <a:ea typeface="隶书" pitchFamily="49" charset="-122"/>
              </a:rPr>
              <a:t>Maxwell </a:t>
            </a:r>
            <a:r>
              <a:rPr lang="zh-CN" altLang="en-US" sz="2400" b="1" dirty="0">
                <a:latin typeface="隶书" pitchFamily="49" charset="-122"/>
                <a:ea typeface="隶书" pitchFamily="49" charset="-122"/>
              </a:rPr>
              <a:t>方程的研究理论； </a:t>
            </a:r>
          </a:p>
        </p:txBody>
      </p:sp>
      <p:sp>
        <p:nvSpPr>
          <p:cNvPr id="33" name="Text Box 16">
            <a:extLst>
              <a:ext uri="{FF2B5EF4-FFF2-40B4-BE49-F238E27FC236}">
                <a16:creationId xmlns:a16="http://schemas.microsoft.com/office/drawing/2014/main" id="{88478003-9A84-4F18-93FC-6F870618B5C8}"/>
              </a:ext>
            </a:extLst>
          </p:cNvPr>
          <p:cNvSpPr txBox="1">
            <a:spLocks noChangeArrowheads="1"/>
          </p:cNvSpPr>
          <p:nvPr/>
        </p:nvSpPr>
        <p:spPr bwMode="auto">
          <a:xfrm>
            <a:off x="2130555" y="6058710"/>
            <a:ext cx="67532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zh-CN" altLang="en-US" sz="2400" b="1">
                <a:latin typeface="隶书" pitchFamily="49" charset="-122"/>
                <a:ea typeface="隶书" pitchFamily="49" charset="-122"/>
              </a:rPr>
              <a:t>量子光学	</a:t>
            </a:r>
            <a:r>
              <a:rPr lang="en-US" altLang="zh-CN" sz="2400" b="1">
                <a:latin typeface="隶书" pitchFamily="49" charset="-122"/>
                <a:ea typeface="隶书" pitchFamily="49" charset="-122"/>
              </a:rPr>
              <a:t>-------	</a:t>
            </a:r>
            <a:r>
              <a:rPr lang="zh-CN" altLang="en-US" sz="2400" b="1">
                <a:latin typeface="隶书" pitchFamily="49" charset="-122"/>
                <a:ea typeface="隶书" pitchFamily="49" charset="-122"/>
              </a:rPr>
              <a:t>基于量子论的理论； </a:t>
            </a:r>
          </a:p>
        </p:txBody>
      </p:sp>
      <p:sp>
        <p:nvSpPr>
          <p:cNvPr id="34" name="Text Box 17">
            <a:extLst>
              <a:ext uri="{FF2B5EF4-FFF2-40B4-BE49-F238E27FC236}">
                <a16:creationId xmlns:a16="http://schemas.microsoft.com/office/drawing/2014/main" id="{278C6CE2-5331-41B4-92BA-0F5C750358E8}"/>
              </a:ext>
            </a:extLst>
          </p:cNvPr>
          <p:cNvSpPr txBox="1">
            <a:spLocks noChangeArrowheads="1"/>
          </p:cNvSpPr>
          <p:nvPr/>
        </p:nvSpPr>
        <p:spPr bwMode="auto">
          <a:xfrm>
            <a:off x="7894768" y="4390247"/>
            <a:ext cx="2635250" cy="4572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zh-CN" altLang="en-US" sz="2400" b="1">
                <a:solidFill>
                  <a:srgbClr val="FF0000"/>
                </a:solidFill>
                <a:ea typeface="隶书" pitchFamily="49" charset="-122"/>
              </a:rPr>
              <a:t>本课程的主要内容</a:t>
            </a:r>
          </a:p>
        </p:txBody>
      </p:sp>
      <p:sp>
        <p:nvSpPr>
          <p:cNvPr id="35" name="AutoShape 18">
            <a:extLst>
              <a:ext uri="{FF2B5EF4-FFF2-40B4-BE49-F238E27FC236}">
                <a16:creationId xmlns:a16="http://schemas.microsoft.com/office/drawing/2014/main" id="{285623DA-2F31-44C2-B34C-245475F7659E}"/>
              </a:ext>
            </a:extLst>
          </p:cNvPr>
          <p:cNvSpPr>
            <a:spLocks noChangeArrowheads="1"/>
          </p:cNvSpPr>
          <p:nvPr/>
        </p:nvSpPr>
        <p:spPr bwMode="auto">
          <a:xfrm rot="1508203">
            <a:off x="6542218" y="4380722"/>
            <a:ext cx="1066800" cy="304800"/>
          </a:xfrm>
          <a:prstGeom prst="curvedUpArrow">
            <a:avLst>
              <a:gd name="adj1" fmla="val 70000"/>
              <a:gd name="adj2" fmla="val 140000"/>
              <a:gd name="adj3" fmla="val 33333"/>
            </a:avLst>
          </a:prstGeom>
          <a:solidFill>
            <a:srgbClr val="008000"/>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922728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EC1F364A-BC20-4515-BAE6-A1A4445E8F10}"/>
              </a:ext>
            </a:extLst>
          </p:cNvPr>
          <p:cNvSpPr>
            <a:spLocks noGrp="1" noChangeArrowheads="1"/>
          </p:cNvSpPr>
          <p:nvPr>
            <p:ph type="title"/>
          </p:nvPr>
        </p:nvSpPr>
        <p:spPr>
          <a:xfrm>
            <a:off x="1992313" y="158751"/>
            <a:ext cx="8374062" cy="639763"/>
          </a:xfrm>
        </p:spPr>
        <p:txBody>
          <a:bodyPr>
            <a:normAutofit fontScale="90000"/>
          </a:bodyPr>
          <a:lstStyle/>
          <a:p>
            <a:pPr algn="ctr"/>
            <a:r>
              <a:rPr lang="zh-CN" altLang="en-US" sz="4200" b="1" dirty="0">
                <a:solidFill>
                  <a:srgbClr val="000066"/>
                </a:solidFill>
                <a:effectLst>
                  <a:outerShdw blurRad="38100" dist="38100" dir="2700000" algn="tl">
                    <a:srgbClr val="C0C0C0"/>
                  </a:outerShdw>
                </a:effectLst>
                <a:latin typeface="黑体" panose="02010609060101010101" pitchFamily="49" charset="-122"/>
              </a:rPr>
              <a:t>光学简史</a:t>
            </a:r>
          </a:p>
        </p:txBody>
      </p:sp>
      <p:sp>
        <p:nvSpPr>
          <p:cNvPr id="10243" name="Text Box 3">
            <a:extLst>
              <a:ext uri="{FF2B5EF4-FFF2-40B4-BE49-F238E27FC236}">
                <a16:creationId xmlns:a16="http://schemas.microsoft.com/office/drawing/2014/main" id="{96A02358-8454-4C11-927B-FBD9EB09AD60}"/>
              </a:ext>
            </a:extLst>
          </p:cNvPr>
          <p:cNvSpPr txBox="1">
            <a:spLocks noChangeArrowheads="1"/>
          </p:cNvSpPr>
          <p:nvPr/>
        </p:nvSpPr>
        <p:spPr bwMode="auto">
          <a:xfrm>
            <a:off x="1752600" y="1270001"/>
            <a:ext cx="8915400" cy="389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30000"/>
              </a:lnSpc>
            </a:pPr>
            <a:endParaRPr lang="zh-CN" altLang="en-US" sz="2400">
              <a:ea typeface="华文楷体" panose="02010600040101010101" pitchFamily="2" charset="-122"/>
            </a:endParaRPr>
          </a:p>
          <a:p>
            <a:pPr>
              <a:lnSpc>
                <a:spcPct val="130000"/>
              </a:lnSpc>
              <a:buFontTx/>
              <a:buBlip>
                <a:blip r:embed="rId2"/>
              </a:buBlip>
            </a:pPr>
            <a:r>
              <a:rPr lang="zh-CN" altLang="en-US" sz="2400">
                <a:ea typeface="华文楷体" panose="02010600040101010101" pitchFamily="2" charset="-122"/>
              </a:rPr>
              <a:t>  周朝的金燧取火（公元前</a:t>
            </a:r>
            <a:r>
              <a:rPr lang="en-US" altLang="zh-CN" sz="2400">
                <a:ea typeface="华文楷体" panose="02010600040101010101" pitchFamily="2" charset="-122"/>
              </a:rPr>
              <a:t>1000</a:t>
            </a:r>
            <a:r>
              <a:rPr lang="zh-CN" altLang="en-US" sz="2400">
                <a:ea typeface="华文楷体" panose="02010600040101010101" pitchFamily="2" charset="-122"/>
              </a:rPr>
              <a:t>年）</a:t>
            </a:r>
          </a:p>
          <a:p>
            <a:pPr>
              <a:lnSpc>
                <a:spcPct val="130000"/>
              </a:lnSpc>
              <a:buFontTx/>
              <a:buBlip>
                <a:blip r:embed="rId2"/>
              </a:buBlip>
            </a:pPr>
            <a:r>
              <a:rPr lang="zh-CN" altLang="en-US" sz="2400">
                <a:ea typeface="华文楷体" panose="02010600040101010101" pitchFamily="2" charset="-122"/>
              </a:rPr>
              <a:t>   古埃及金字塔出土的平面镜（公元前</a:t>
            </a:r>
            <a:r>
              <a:rPr lang="en-US" altLang="zh-CN" sz="2400">
                <a:ea typeface="华文楷体" panose="02010600040101010101" pitchFamily="2" charset="-122"/>
              </a:rPr>
              <a:t>1000</a:t>
            </a:r>
            <a:r>
              <a:rPr lang="zh-CN" altLang="en-US" sz="2400">
                <a:ea typeface="华文楷体" panose="02010600040101010101" pitchFamily="2" charset="-122"/>
              </a:rPr>
              <a:t>年）；</a:t>
            </a:r>
          </a:p>
          <a:p>
            <a:pPr>
              <a:lnSpc>
                <a:spcPct val="130000"/>
              </a:lnSpc>
              <a:buFontTx/>
              <a:buBlip>
                <a:blip r:embed="rId2"/>
              </a:buBlip>
            </a:pPr>
            <a:r>
              <a:rPr lang="en-US" altLang="zh-CN" sz="2400">
                <a:ea typeface="华文楷体" panose="02010600040101010101" pitchFamily="2" charset="-122"/>
              </a:rPr>
              <a:t>《</a:t>
            </a:r>
            <a:r>
              <a:rPr lang="zh-CN" altLang="en-US" sz="2400">
                <a:ea typeface="华文楷体" panose="02010600040101010101" pitchFamily="2" charset="-122"/>
              </a:rPr>
              <a:t>墨经</a:t>
            </a:r>
            <a:r>
              <a:rPr lang="en-US" altLang="zh-CN" sz="2400">
                <a:ea typeface="华文楷体" panose="02010600040101010101" pitchFamily="2" charset="-122"/>
              </a:rPr>
              <a:t>》</a:t>
            </a:r>
            <a:r>
              <a:rPr lang="zh-CN" altLang="en-US" sz="2400">
                <a:ea typeface="华文楷体" panose="02010600040101010101" pitchFamily="2" charset="-122"/>
              </a:rPr>
              <a:t>中的光线传播，平面镜、凹面镜、 凸面镜的</a:t>
            </a:r>
          </a:p>
          <a:p>
            <a:pPr>
              <a:lnSpc>
                <a:spcPct val="130000"/>
              </a:lnSpc>
            </a:pPr>
            <a:r>
              <a:rPr lang="zh-CN" altLang="en-US" sz="2400">
                <a:ea typeface="华文楷体" panose="02010600040101010101" pitchFamily="2" charset="-122"/>
              </a:rPr>
              <a:t>                                                          成像（公元前</a:t>
            </a:r>
            <a:r>
              <a:rPr lang="en-US" altLang="zh-CN" sz="2400">
                <a:ea typeface="华文楷体" panose="02010600040101010101" pitchFamily="2" charset="-122"/>
              </a:rPr>
              <a:t>400</a:t>
            </a:r>
            <a:r>
              <a:rPr lang="zh-CN" altLang="en-US" sz="2400">
                <a:ea typeface="华文楷体" panose="02010600040101010101" pitchFamily="2" charset="-122"/>
              </a:rPr>
              <a:t>年）；</a:t>
            </a:r>
          </a:p>
          <a:p>
            <a:pPr>
              <a:lnSpc>
                <a:spcPct val="130000"/>
              </a:lnSpc>
              <a:buFontTx/>
              <a:buBlip>
                <a:blip r:embed="rId2"/>
              </a:buBlip>
            </a:pPr>
            <a:r>
              <a:rPr lang="zh-CN" altLang="en-US" sz="2400">
                <a:ea typeface="华文楷体" panose="02010600040101010101" pitchFamily="2" charset="-122"/>
              </a:rPr>
              <a:t>    </a:t>
            </a:r>
            <a:r>
              <a:rPr lang="en-US" altLang="zh-CN" sz="2400">
                <a:ea typeface="华文楷体" panose="02010600040101010101" pitchFamily="2" charset="-122"/>
              </a:rPr>
              <a:t>Euclid </a:t>
            </a:r>
            <a:r>
              <a:rPr lang="zh-CN" altLang="en-US" sz="2400">
                <a:ea typeface="华文楷体" panose="02010600040101010101" pitchFamily="2" charset="-122"/>
              </a:rPr>
              <a:t>的</a:t>
            </a:r>
            <a:r>
              <a:rPr lang="en-US" altLang="zh-CN" sz="2400">
                <a:ea typeface="华文楷体" panose="02010600040101010101" pitchFamily="2" charset="-122"/>
              </a:rPr>
              <a:t>《</a:t>
            </a:r>
            <a:r>
              <a:rPr lang="zh-CN" altLang="en-US" sz="2400">
                <a:ea typeface="华文楷体" panose="02010600040101010101" pitchFamily="2" charset="-122"/>
              </a:rPr>
              <a:t>反射光学</a:t>
            </a:r>
            <a:r>
              <a:rPr lang="en-US" altLang="zh-CN" sz="2400">
                <a:ea typeface="华文楷体" panose="02010600040101010101" pitchFamily="2" charset="-122"/>
              </a:rPr>
              <a:t>》</a:t>
            </a:r>
            <a:r>
              <a:rPr lang="zh-CN" altLang="en-US" sz="2400">
                <a:ea typeface="华文楷体" panose="02010600040101010101" pitchFamily="2" charset="-122"/>
              </a:rPr>
              <a:t>（公元前</a:t>
            </a:r>
            <a:r>
              <a:rPr lang="en-US" altLang="zh-CN" sz="2400">
                <a:ea typeface="华文楷体" panose="02010600040101010101" pitchFamily="2" charset="-122"/>
              </a:rPr>
              <a:t>400</a:t>
            </a:r>
            <a:r>
              <a:rPr lang="zh-CN" altLang="en-US" sz="2400">
                <a:ea typeface="华文楷体" panose="02010600040101010101" pitchFamily="2" charset="-122"/>
              </a:rPr>
              <a:t>年）；</a:t>
            </a:r>
          </a:p>
          <a:p>
            <a:pPr>
              <a:lnSpc>
                <a:spcPct val="130000"/>
              </a:lnSpc>
              <a:buFontTx/>
              <a:buBlip>
                <a:blip r:embed="rId2"/>
              </a:buBlip>
            </a:pPr>
            <a:r>
              <a:rPr lang="zh-CN" altLang="en-US" sz="2400">
                <a:ea typeface="华文楷体" panose="02010600040101010101" pitchFamily="2" charset="-122"/>
              </a:rPr>
              <a:t>   南宋沈括</a:t>
            </a:r>
            <a:r>
              <a:rPr lang="en-US" altLang="zh-CN" sz="2400">
                <a:ea typeface="华文楷体" panose="02010600040101010101" pitchFamily="2" charset="-122"/>
              </a:rPr>
              <a:t>《</a:t>
            </a:r>
            <a:r>
              <a:rPr lang="zh-CN" altLang="en-US" sz="2400">
                <a:ea typeface="华文楷体" panose="02010600040101010101" pitchFamily="2" charset="-122"/>
              </a:rPr>
              <a:t>梦溪笔谈</a:t>
            </a:r>
            <a:r>
              <a:rPr lang="en-US" altLang="zh-CN" sz="2400">
                <a:ea typeface="华文楷体" panose="02010600040101010101" pitchFamily="2" charset="-122"/>
              </a:rPr>
              <a:t>》</a:t>
            </a:r>
            <a:r>
              <a:rPr lang="zh-CN" altLang="en-US" sz="2400">
                <a:ea typeface="华文楷体" panose="02010600040101010101" pitchFamily="2" charset="-122"/>
              </a:rPr>
              <a:t>中，针孔成像、球面镜成像、</a:t>
            </a:r>
          </a:p>
          <a:p>
            <a:pPr>
              <a:lnSpc>
                <a:spcPct val="130000"/>
              </a:lnSpc>
            </a:pPr>
            <a:r>
              <a:rPr lang="zh-CN" altLang="en-US" sz="2400">
                <a:ea typeface="华文楷体" panose="02010600040101010101" pitchFamily="2" charset="-122"/>
              </a:rPr>
              <a:t>                                                      虹霓、月蚀现象的描述。</a:t>
            </a:r>
            <a:endParaRPr lang="zh-CN" altLang="en-US" sz="2400" b="1">
              <a:ea typeface="华文楷体" panose="02010600040101010101" pitchFamily="2" charset="-122"/>
            </a:endParaRPr>
          </a:p>
        </p:txBody>
      </p:sp>
      <p:sp>
        <p:nvSpPr>
          <p:cNvPr id="10244" name="Text Box 4">
            <a:extLst>
              <a:ext uri="{FF2B5EF4-FFF2-40B4-BE49-F238E27FC236}">
                <a16:creationId xmlns:a16="http://schemas.microsoft.com/office/drawing/2014/main" id="{E6F7806E-A739-45BC-9EB7-3DE5326B4009}"/>
              </a:ext>
            </a:extLst>
          </p:cNvPr>
          <p:cNvSpPr txBox="1">
            <a:spLocks noChangeArrowheads="1"/>
          </p:cNvSpPr>
          <p:nvPr/>
        </p:nvSpPr>
        <p:spPr bwMode="auto">
          <a:xfrm>
            <a:off x="2184401" y="1125539"/>
            <a:ext cx="75612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a:solidFill>
                  <a:schemeClr val="hlink"/>
                </a:solidFill>
                <a:effectLst>
                  <a:outerShdw blurRad="38100" dist="38100" dir="2700000" algn="tl">
                    <a:srgbClr val="C0C0C0"/>
                  </a:outerShdw>
                </a:effectLst>
                <a:ea typeface="隶书" pitchFamily="49" charset="-122"/>
                <a:sym typeface="Arial" panose="020B0604020202020204" pitchFamily="34" charset="0"/>
              </a:rPr>
              <a:t>1.</a:t>
            </a:r>
            <a:r>
              <a:rPr lang="zh-CN" altLang="en-US" sz="3200" b="1">
                <a:solidFill>
                  <a:schemeClr val="hlink"/>
                </a:solidFill>
                <a:effectLst>
                  <a:outerShdw blurRad="38100" dist="38100" dir="2700000" algn="tl">
                    <a:srgbClr val="C0C0C0"/>
                  </a:outerShdw>
                </a:effectLst>
                <a:ea typeface="隶书" pitchFamily="49" charset="-122"/>
                <a:sym typeface="Arial" panose="020B0604020202020204" pitchFamily="34" charset="0"/>
              </a:rPr>
              <a:t>古代光学	公元前</a:t>
            </a:r>
            <a:r>
              <a:rPr lang="en-US" altLang="zh-CN" sz="3200" b="1">
                <a:solidFill>
                  <a:schemeClr val="hlink"/>
                </a:solidFill>
                <a:effectLst>
                  <a:outerShdw blurRad="38100" dist="38100" dir="2700000" algn="tl">
                    <a:srgbClr val="C0C0C0"/>
                  </a:outerShdw>
                </a:effectLst>
                <a:ea typeface="隶书" pitchFamily="49" charset="-122"/>
                <a:sym typeface="Arial" panose="020B0604020202020204" pitchFamily="34" charset="0"/>
              </a:rPr>
              <a:t>------16</a:t>
            </a:r>
            <a:r>
              <a:rPr lang="zh-CN" altLang="en-US" sz="3200" b="1">
                <a:solidFill>
                  <a:schemeClr val="hlink"/>
                </a:solidFill>
                <a:effectLst>
                  <a:outerShdw blurRad="38100" dist="38100" dir="2700000" algn="tl">
                    <a:srgbClr val="C0C0C0"/>
                  </a:outerShdw>
                </a:effectLst>
                <a:ea typeface="隶书" pitchFamily="49" charset="-122"/>
                <a:sym typeface="Arial" panose="020B0604020202020204" pitchFamily="34" charset="0"/>
              </a:rPr>
              <a:t>世纪</a:t>
            </a:r>
          </a:p>
        </p:txBody>
      </p:sp>
      <p:grpSp>
        <p:nvGrpSpPr>
          <p:cNvPr id="10245" name="Group 5">
            <a:extLst>
              <a:ext uri="{FF2B5EF4-FFF2-40B4-BE49-F238E27FC236}">
                <a16:creationId xmlns:a16="http://schemas.microsoft.com/office/drawing/2014/main" id="{BE2CB1F3-A331-45FA-9D98-C6C6472BE893}"/>
              </a:ext>
            </a:extLst>
          </p:cNvPr>
          <p:cNvGrpSpPr>
            <a:grpSpLocks/>
          </p:cNvGrpSpPr>
          <p:nvPr/>
        </p:nvGrpSpPr>
        <p:grpSpPr bwMode="auto">
          <a:xfrm>
            <a:off x="3984626" y="5157789"/>
            <a:ext cx="3554413" cy="1228725"/>
            <a:chOff x="0" y="0"/>
            <a:chExt cx="2239" cy="774"/>
          </a:xfrm>
        </p:grpSpPr>
        <p:sp>
          <p:nvSpPr>
            <p:cNvPr id="10246" name="Rectangle 6">
              <a:extLst>
                <a:ext uri="{FF2B5EF4-FFF2-40B4-BE49-F238E27FC236}">
                  <a16:creationId xmlns:a16="http://schemas.microsoft.com/office/drawing/2014/main" id="{A6555CD8-AE25-4E69-B3B1-68DABC3C45C0}"/>
                </a:ext>
              </a:extLst>
            </p:cNvPr>
            <p:cNvSpPr>
              <a:spLocks noChangeArrowheads="1"/>
            </p:cNvSpPr>
            <p:nvPr/>
          </p:nvSpPr>
          <p:spPr bwMode="auto">
            <a:xfrm>
              <a:off x="0" y="486"/>
              <a:ext cx="223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FF0000"/>
                  </a:solidFill>
                  <a:ea typeface="华文楷体" panose="02010600040101010101" pitchFamily="2" charset="-122"/>
                </a:rPr>
                <a:t>宏观光学现象的直观认识</a:t>
              </a:r>
            </a:p>
          </p:txBody>
        </p:sp>
        <p:sp>
          <p:nvSpPr>
            <p:cNvPr id="10247" name="AutoShape 7">
              <a:extLst>
                <a:ext uri="{FF2B5EF4-FFF2-40B4-BE49-F238E27FC236}">
                  <a16:creationId xmlns:a16="http://schemas.microsoft.com/office/drawing/2014/main" id="{DA06857B-371C-4F3E-AFB7-E0D5F9E1D4A6}"/>
                </a:ext>
              </a:extLst>
            </p:cNvPr>
            <p:cNvSpPr>
              <a:spLocks noChangeArrowheads="1"/>
            </p:cNvSpPr>
            <p:nvPr/>
          </p:nvSpPr>
          <p:spPr bwMode="auto">
            <a:xfrm>
              <a:off x="768" y="0"/>
              <a:ext cx="816" cy="384"/>
            </a:xfrm>
            <a:prstGeom prst="downArrow">
              <a:avLst>
                <a:gd name="adj1" fmla="val 50000"/>
                <a:gd name="adj2" fmla="val 25000"/>
              </a:avLst>
            </a:prstGeom>
            <a:solidFill>
              <a:srgbClr val="FF5050"/>
            </a:solidFill>
            <a:ln w="57150">
              <a:solidFill>
                <a:srgbClr val="FF5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6C8F2BA-A7DC-46CF-9987-D80C3654B36E}"/>
              </a:ext>
            </a:extLst>
          </p:cNvPr>
          <p:cNvSpPr>
            <a:spLocks noGrp="1" noChangeArrowheads="1"/>
          </p:cNvSpPr>
          <p:nvPr>
            <p:ph type="title"/>
          </p:nvPr>
        </p:nvSpPr>
        <p:spPr/>
        <p:txBody>
          <a:bodyPr/>
          <a:lstStyle/>
          <a:p>
            <a:endParaRPr lang="zh-CN" altLang="en-US"/>
          </a:p>
        </p:txBody>
      </p:sp>
      <p:sp>
        <p:nvSpPr>
          <p:cNvPr id="11267" name="Text Box 3">
            <a:extLst>
              <a:ext uri="{FF2B5EF4-FFF2-40B4-BE49-F238E27FC236}">
                <a16:creationId xmlns:a16="http://schemas.microsoft.com/office/drawing/2014/main" id="{F9E45069-D84D-45E8-ABAB-F5D22C7FBF46}"/>
              </a:ext>
            </a:extLst>
          </p:cNvPr>
          <p:cNvSpPr txBox="1">
            <a:spLocks noChangeArrowheads="1"/>
          </p:cNvSpPr>
          <p:nvPr/>
        </p:nvSpPr>
        <p:spPr bwMode="auto">
          <a:xfrm>
            <a:off x="1992313" y="1844676"/>
            <a:ext cx="7848600" cy="282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60000"/>
              </a:lnSpc>
              <a:spcBef>
                <a:spcPct val="50000"/>
              </a:spcBef>
            </a:pPr>
            <a:r>
              <a:rPr lang="zh-CN" altLang="en-US" sz="2800" b="1">
                <a:solidFill>
                  <a:srgbClr val="C5233A"/>
                </a:solidFill>
                <a:latin typeface="楷体_GB2312" pitchFamily="1" charset="-122"/>
                <a:ea typeface="楷体_GB2312" pitchFamily="1" charset="-122"/>
                <a:sym typeface="Arial" panose="020B0604020202020204" pitchFamily="34" charset="0"/>
              </a:rPr>
              <a:t>成就</a:t>
            </a:r>
            <a:r>
              <a:rPr lang="zh-CN" altLang="en-US" sz="2800" b="1">
                <a:latin typeface="楷体_GB2312" pitchFamily="1" charset="-122"/>
                <a:ea typeface="楷体_GB2312" pitchFamily="1" charset="-122"/>
              </a:rPr>
              <a:t>    发现和总结了一些实验现象，如平面镜成像、透镜成像、凹凸面镜成像、针孔成像的现象和规律。造出了透镜、凹凸面镜、眼镜、暗箱等光学元件。</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a:extLst>
              <a:ext uri="{FF2B5EF4-FFF2-40B4-BE49-F238E27FC236}">
                <a16:creationId xmlns:a16="http://schemas.microsoft.com/office/drawing/2014/main" id="{EE94471E-92F6-49B8-B1E6-39041154B281}"/>
              </a:ext>
            </a:extLst>
          </p:cNvPr>
          <p:cNvSpPr txBox="1">
            <a:spLocks noChangeArrowheads="1"/>
          </p:cNvSpPr>
          <p:nvPr/>
        </p:nvSpPr>
        <p:spPr bwMode="auto">
          <a:xfrm>
            <a:off x="1847851" y="260350"/>
            <a:ext cx="79216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chemeClr val="hlink"/>
                </a:solidFill>
                <a:effectLst>
                  <a:outerShdw blurRad="38100" dist="38100" dir="2700000" algn="tl">
                    <a:srgbClr val="C0C0C0"/>
                  </a:outerShdw>
                </a:effectLst>
                <a:ea typeface="隶书" pitchFamily="49" charset="-122"/>
                <a:sym typeface="Arial" panose="020B0604020202020204" pitchFamily="34" charset="0"/>
              </a:rPr>
              <a:t>2. 经典光学      17世纪------19世纪 </a:t>
            </a:r>
          </a:p>
        </p:txBody>
      </p:sp>
      <p:sp>
        <p:nvSpPr>
          <p:cNvPr id="12291" name="Text Box 3">
            <a:extLst>
              <a:ext uri="{FF2B5EF4-FFF2-40B4-BE49-F238E27FC236}">
                <a16:creationId xmlns:a16="http://schemas.microsoft.com/office/drawing/2014/main" id="{A26C52C6-196F-47CC-86F7-0B138C3CDBAB}"/>
              </a:ext>
            </a:extLst>
          </p:cNvPr>
          <p:cNvSpPr txBox="1">
            <a:spLocks noChangeArrowheads="1"/>
          </p:cNvSpPr>
          <p:nvPr/>
        </p:nvSpPr>
        <p:spPr bwMode="auto">
          <a:xfrm>
            <a:off x="1524001" y="1196976"/>
            <a:ext cx="8677275" cy="4286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buFontTx/>
              <a:buBlip>
                <a:blip r:embed="rId2"/>
              </a:buBlip>
            </a:pPr>
            <a:r>
              <a:rPr lang="zh-CN" altLang="en-US" sz="2400" b="1" dirty="0">
                <a:ea typeface="华文楷体" panose="02010600040101010101" pitchFamily="2" charset="-122"/>
              </a:rPr>
              <a:t>   </a:t>
            </a:r>
            <a:r>
              <a:rPr lang="en-US" altLang="zh-CN" sz="2400" b="1" dirty="0">
                <a:ea typeface="华文楷体" panose="02010600040101010101" pitchFamily="2" charset="-122"/>
              </a:rPr>
              <a:t>Galilei </a:t>
            </a:r>
            <a:r>
              <a:rPr lang="zh-CN" altLang="en-US" sz="2400" b="1" dirty="0">
                <a:ea typeface="华文楷体" panose="02010600040101010101" pitchFamily="2" charset="-122"/>
              </a:rPr>
              <a:t>望远镜（</a:t>
            </a:r>
            <a:r>
              <a:rPr lang="en-US" altLang="zh-CN" sz="2400" b="1" dirty="0">
                <a:ea typeface="华文楷体" panose="02010600040101010101" pitchFamily="2" charset="-122"/>
              </a:rPr>
              <a:t>1610</a:t>
            </a:r>
            <a:r>
              <a:rPr lang="zh-CN" altLang="en-US" sz="2400" b="1" dirty="0">
                <a:ea typeface="华文楷体" panose="02010600040101010101" pitchFamily="2" charset="-122"/>
              </a:rPr>
              <a:t>年），发现土星光环；</a:t>
            </a:r>
          </a:p>
          <a:p>
            <a:pPr>
              <a:lnSpc>
                <a:spcPct val="150000"/>
              </a:lnSpc>
              <a:buFontTx/>
              <a:buBlip>
                <a:blip r:embed="rId2"/>
              </a:buBlip>
            </a:pPr>
            <a:r>
              <a:rPr lang="zh-CN" altLang="en-US" sz="2400" b="1" dirty="0">
                <a:ea typeface="华文楷体" panose="02010600040101010101" pitchFamily="2" charset="-122"/>
              </a:rPr>
              <a:t>   </a:t>
            </a:r>
            <a:r>
              <a:rPr lang="en-US" altLang="zh-CN" sz="2400" b="1" dirty="0">
                <a:ea typeface="华文楷体" panose="02010600040101010101" pitchFamily="2" charset="-122"/>
              </a:rPr>
              <a:t>Kepler</a:t>
            </a:r>
            <a:r>
              <a:rPr lang="zh-CN" altLang="en-US" sz="2400" b="1" dirty="0">
                <a:ea typeface="华文楷体" panose="02010600040101010101" pitchFamily="2" charset="-122"/>
              </a:rPr>
              <a:t>望远镜用于天体观测（</a:t>
            </a:r>
            <a:r>
              <a:rPr lang="en-US" altLang="zh-CN" sz="2400" b="1" dirty="0">
                <a:ea typeface="华文楷体" panose="02010600040101010101" pitchFamily="2" charset="-122"/>
              </a:rPr>
              <a:t>1611</a:t>
            </a:r>
            <a:r>
              <a:rPr lang="zh-CN" altLang="en-US" sz="2400" b="1" dirty="0">
                <a:ea typeface="华文楷体" panose="02010600040101010101" pitchFamily="2" charset="-122"/>
              </a:rPr>
              <a:t>），</a:t>
            </a:r>
            <a:r>
              <a:rPr lang="en-US" altLang="zh-CN" sz="2400" b="1" dirty="0">
                <a:ea typeface="华文楷体" panose="02010600040101010101" pitchFamily="2" charset="-122"/>
              </a:rPr>
              <a:t>Kepler</a:t>
            </a:r>
            <a:r>
              <a:rPr lang="zh-CN" altLang="en-US" sz="2400" b="1" dirty="0">
                <a:ea typeface="华文楷体" panose="02010600040101010101" pitchFamily="2" charset="-122"/>
              </a:rPr>
              <a:t>三定律；</a:t>
            </a:r>
          </a:p>
          <a:p>
            <a:pPr>
              <a:lnSpc>
                <a:spcPct val="150000"/>
              </a:lnSpc>
              <a:buFontTx/>
              <a:buBlip>
                <a:blip r:embed="rId2"/>
              </a:buBlip>
            </a:pPr>
            <a:r>
              <a:rPr lang="zh-CN" altLang="en-US" sz="2400" b="1" dirty="0">
                <a:ea typeface="华文楷体" panose="02010600040101010101" pitchFamily="2" charset="-122"/>
              </a:rPr>
              <a:t>   </a:t>
            </a:r>
            <a:r>
              <a:rPr lang="en-US" altLang="zh-CN" sz="2400" b="1" dirty="0">
                <a:ea typeface="华文楷体" panose="02010600040101010101" pitchFamily="2" charset="-122"/>
              </a:rPr>
              <a:t>Snell</a:t>
            </a:r>
            <a:r>
              <a:rPr lang="zh-CN" altLang="en-US" sz="2400" b="1" dirty="0">
                <a:ea typeface="华文楷体" panose="02010600040101010101" pitchFamily="2" charset="-122"/>
              </a:rPr>
              <a:t>的折射定律（</a:t>
            </a:r>
            <a:r>
              <a:rPr lang="en-US" altLang="zh-CN" sz="2400" b="1" dirty="0">
                <a:ea typeface="华文楷体" panose="02010600040101010101" pitchFamily="2" charset="-122"/>
              </a:rPr>
              <a:t>1621</a:t>
            </a:r>
            <a:r>
              <a:rPr lang="zh-CN" altLang="en-US" sz="2400" b="1" dirty="0">
                <a:ea typeface="华文楷体" panose="02010600040101010101" pitchFamily="2" charset="-122"/>
              </a:rPr>
              <a:t>年）；</a:t>
            </a:r>
          </a:p>
          <a:p>
            <a:pPr>
              <a:lnSpc>
                <a:spcPct val="150000"/>
              </a:lnSpc>
              <a:buFontTx/>
              <a:buBlip>
                <a:blip r:embed="rId2"/>
              </a:buBlip>
            </a:pPr>
            <a:r>
              <a:rPr lang="zh-CN" altLang="en-US" sz="2400" b="1" dirty="0">
                <a:ea typeface="华文楷体" panose="02010600040101010101" pitchFamily="2" charset="-122"/>
              </a:rPr>
              <a:t>   </a:t>
            </a:r>
            <a:r>
              <a:rPr lang="en-US" altLang="zh-CN" sz="2400" b="1" dirty="0">
                <a:ea typeface="华文楷体" panose="02010600040101010101" pitchFamily="2" charset="-122"/>
              </a:rPr>
              <a:t>Fermat</a:t>
            </a:r>
            <a:r>
              <a:rPr lang="zh-CN" altLang="en-US" sz="2400" b="1" dirty="0">
                <a:ea typeface="华文楷体" panose="02010600040101010101" pitchFamily="2" charset="-122"/>
              </a:rPr>
              <a:t>原理</a:t>
            </a:r>
            <a:r>
              <a:rPr lang="en-US" altLang="zh-CN" sz="2400" b="1" dirty="0">
                <a:ea typeface="华文楷体" panose="02010600040101010101" pitchFamily="2" charset="-122"/>
              </a:rPr>
              <a:t>: “</a:t>
            </a:r>
            <a:r>
              <a:rPr lang="zh-CN" altLang="en-US" sz="2400" b="1" dirty="0">
                <a:ea typeface="华文楷体" panose="02010600040101010101" pitchFamily="2" charset="-122"/>
              </a:rPr>
              <a:t>自然界以时间最短作为行为准则”（</a:t>
            </a:r>
            <a:r>
              <a:rPr lang="en-US" altLang="zh-CN" sz="2400" b="1" dirty="0">
                <a:ea typeface="华文楷体" panose="02010600040101010101" pitchFamily="2" charset="-122"/>
              </a:rPr>
              <a:t>1657);</a:t>
            </a:r>
          </a:p>
          <a:p>
            <a:pPr>
              <a:lnSpc>
                <a:spcPct val="150000"/>
              </a:lnSpc>
              <a:buFontTx/>
              <a:buBlip>
                <a:blip r:embed="rId2"/>
              </a:buBlip>
            </a:pPr>
            <a:r>
              <a:rPr lang="en-US" altLang="zh-CN" sz="2400" b="1" dirty="0">
                <a:ea typeface="华文楷体" panose="02010600040101010101" pitchFamily="2" charset="-122"/>
              </a:rPr>
              <a:t>   </a:t>
            </a:r>
            <a:r>
              <a:rPr lang="en-US" altLang="zh-CN" sz="2400" b="1" dirty="0">
                <a:solidFill>
                  <a:srgbClr val="FF0000"/>
                </a:solidFill>
                <a:ea typeface="华文楷体" panose="02010600040101010101" pitchFamily="2" charset="-122"/>
              </a:rPr>
              <a:t>Newton</a:t>
            </a:r>
            <a:r>
              <a:rPr lang="zh-CN" altLang="en-US" sz="2400" b="1" dirty="0">
                <a:solidFill>
                  <a:srgbClr val="FF0000"/>
                </a:solidFill>
                <a:ea typeface="华文楷体" panose="02010600040101010101" pitchFamily="2" charset="-122"/>
              </a:rPr>
              <a:t>的微粒学说、色散实验（</a:t>
            </a:r>
            <a:r>
              <a:rPr lang="en-US" altLang="zh-CN" sz="2400" b="1" dirty="0">
                <a:solidFill>
                  <a:srgbClr val="FF0000"/>
                </a:solidFill>
                <a:ea typeface="华文楷体" panose="02010600040101010101" pitchFamily="2" charset="-122"/>
              </a:rPr>
              <a:t>1666</a:t>
            </a:r>
            <a:r>
              <a:rPr lang="zh-CN" altLang="en-US" sz="2400" b="1" dirty="0">
                <a:solidFill>
                  <a:srgbClr val="FF0000"/>
                </a:solidFill>
                <a:ea typeface="华文楷体" panose="02010600040101010101" pitchFamily="2" charset="-122"/>
              </a:rPr>
              <a:t>年）</a:t>
            </a:r>
            <a:r>
              <a:rPr lang="en-US" altLang="zh-CN" sz="2400" b="1" dirty="0">
                <a:solidFill>
                  <a:srgbClr val="FF0000"/>
                </a:solidFill>
                <a:ea typeface="华文楷体" panose="02010600040101010101" pitchFamily="2" charset="-122"/>
              </a:rPr>
              <a:t>;</a:t>
            </a:r>
          </a:p>
          <a:p>
            <a:pPr>
              <a:lnSpc>
                <a:spcPct val="150000"/>
              </a:lnSpc>
              <a:buFontTx/>
              <a:buBlip>
                <a:blip r:embed="rId2"/>
              </a:buBlip>
            </a:pPr>
            <a:r>
              <a:rPr lang="en-US" altLang="zh-CN" sz="2400" b="1" dirty="0">
                <a:ea typeface="华文楷体" panose="02010600040101010101" pitchFamily="2" charset="-122"/>
              </a:rPr>
              <a:t>   Romer</a:t>
            </a:r>
            <a:r>
              <a:rPr lang="zh-CN" altLang="en-US" sz="2400" b="1" dirty="0">
                <a:ea typeface="华文楷体" panose="02010600040101010101" pitchFamily="2" charset="-122"/>
              </a:rPr>
              <a:t>根据木星的月蚀测出光速有限（≈</a:t>
            </a:r>
            <a:r>
              <a:rPr lang="en-US" altLang="zh-CN" sz="2400" b="1" dirty="0">
                <a:ea typeface="华文楷体" panose="02010600040101010101" pitchFamily="2" charset="-122"/>
              </a:rPr>
              <a:t>214000km/s</a:t>
            </a:r>
            <a:r>
              <a:rPr lang="zh-CN" altLang="en-US" sz="2400" b="1" dirty="0">
                <a:ea typeface="华文楷体" panose="02010600040101010101" pitchFamily="2" charset="-122"/>
              </a:rPr>
              <a:t>） </a:t>
            </a:r>
          </a:p>
          <a:p>
            <a:r>
              <a:rPr lang="zh-CN" altLang="en-US" sz="2400" b="1" dirty="0">
                <a:ea typeface="华文楷体" panose="02010600040101010101" pitchFamily="2" charset="-122"/>
              </a:rPr>
              <a:t>                                                                                  （</a:t>
            </a:r>
            <a:r>
              <a:rPr lang="en-US" altLang="zh-CN" sz="2400" b="1" dirty="0">
                <a:ea typeface="华文楷体" panose="02010600040101010101" pitchFamily="2" charset="-122"/>
              </a:rPr>
              <a:t>1676</a:t>
            </a:r>
            <a:r>
              <a:rPr lang="zh-CN" altLang="en-US" sz="2400" b="1" dirty="0">
                <a:ea typeface="华文楷体" panose="02010600040101010101" pitchFamily="2" charset="-122"/>
              </a:rPr>
              <a:t>）；</a:t>
            </a:r>
          </a:p>
          <a:p>
            <a:pPr>
              <a:lnSpc>
                <a:spcPct val="150000"/>
              </a:lnSpc>
              <a:buFontTx/>
              <a:buBlip>
                <a:blip r:embed="rId2"/>
              </a:buBlip>
            </a:pPr>
            <a:r>
              <a:rPr lang="zh-CN" altLang="en-US" sz="2400" b="1" dirty="0">
                <a:ea typeface="华文楷体" panose="02010600040101010101" pitchFamily="2" charset="-122"/>
              </a:rPr>
              <a:t>   </a:t>
            </a:r>
            <a:r>
              <a:rPr lang="en-US" altLang="zh-CN" sz="2400" b="1" dirty="0" err="1">
                <a:solidFill>
                  <a:srgbClr val="FF0000"/>
                </a:solidFill>
                <a:ea typeface="华文楷体" panose="02010600040101010101" pitchFamily="2" charset="-122"/>
              </a:rPr>
              <a:t>Huggens</a:t>
            </a:r>
            <a:r>
              <a:rPr lang="zh-CN" altLang="en-US" sz="2400" b="1" dirty="0">
                <a:solidFill>
                  <a:srgbClr val="FF0000"/>
                </a:solidFill>
                <a:ea typeface="华文楷体" panose="02010600040101010101" pitchFamily="2" charset="-122"/>
              </a:rPr>
              <a:t>的波动学说（</a:t>
            </a:r>
            <a:r>
              <a:rPr lang="en-US" altLang="zh-CN" sz="2400" b="1" dirty="0">
                <a:solidFill>
                  <a:srgbClr val="FF0000"/>
                </a:solidFill>
                <a:ea typeface="华文楷体" panose="02010600040101010101" pitchFamily="2" charset="-122"/>
              </a:rPr>
              <a:t>1678</a:t>
            </a:r>
            <a:r>
              <a:rPr lang="zh-CN" altLang="en-US" sz="2400" b="1" dirty="0">
                <a:solidFill>
                  <a:srgbClr val="FF0000"/>
                </a:solidFill>
                <a:ea typeface="华文楷体" panose="02010600040101010101" pitchFamily="2" charset="-122"/>
              </a:rPr>
              <a:t>）</a:t>
            </a:r>
            <a:r>
              <a:rPr lang="zh-CN" altLang="en-US" sz="2400" b="1" dirty="0">
                <a:ea typeface="华文楷体" panose="02010600040101010101" pitchFamily="2" charset="-122"/>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B195C079-D30B-4E03-BCEC-2975057FFB69}"/>
              </a:ext>
            </a:extLst>
          </p:cNvPr>
          <p:cNvSpPr txBox="1">
            <a:spLocks noChangeArrowheads="1"/>
          </p:cNvSpPr>
          <p:nvPr/>
        </p:nvSpPr>
        <p:spPr bwMode="auto">
          <a:xfrm>
            <a:off x="1524001" y="1009650"/>
            <a:ext cx="9110663" cy="393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buFontTx/>
              <a:buBlip>
                <a:blip r:embed="rId2"/>
              </a:buBlip>
            </a:pPr>
            <a:r>
              <a:rPr lang="zh-CN" altLang="en-US" sz="2400" b="1" dirty="0">
                <a:ea typeface="华文楷体" panose="02010600040101010101" pitchFamily="2" charset="-122"/>
              </a:rPr>
              <a:t>   </a:t>
            </a:r>
            <a:r>
              <a:rPr lang="zh-CN" altLang="en-US" sz="2400" b="1" dirty="0">
                <a:solidFill>
                  <a:srgbClr val="FF0000"/>
                </a:solidFill>
                <a:ea typeface="华文楷体" panose="02010600040101010101" pitchFamily="2" charset="-122"/>
              </a:rPr>
              <a:t>Young的干涉实验（1801）</a:t>
            </a:r>
            <a:r>
              <a:rPr lang="zh-CN" altLang="en-US" sz="2400" b="1" dirty="0">
                <a:ea typeface="华文楷体" panose="02010600040101010101" pitchFamily="2" charset="-122"/>
              </a:rPr>
              <a:t>；</a:t>
            </a:r>
          </a:p>
          <a:p>
            <a:pPr>
              <a:lnSpc>
                <a:spcPct val="150000"/>
              </a:lnSpc>
              <a:buFontTx/>
              <a:buBlip>
                <a:blip r:embed="rId2"/>
              </a:buBlip>
            </a:pPr>
            <a:r>
              <a:rPr lang="zh-CN" altLang="en-US" sz="2400" b="1" dirty="0">
                <a:ea typeface="华文楷体" panose="02010600040101010101" pitchFamily="2" charset="-122"/>
              </a:rPr>
              <a:t>   </a:t>
            </a:r>
            <a:r>
              <a:rPr lang="zh-CN" altLang="en-US" sz="2400" b="1" dirty="0">
                <a:solidFill>
                  <a:srgbClr val="FF0000"/>
                </a:solidFill>
                <a:ea typeface="华文楷体" panose="02010600040101010101" pitchFamily="2" charset="-122"/>
              </a:rPr>
              <a:t>Fresnel的波动理论</a:t>
            </a:r>
            <a:r>
              <a:rPr lang="zh-CN" altLang="en-US" sz="2400" b="1" dirty="0">
                <a:ea typeface="华文楷体" panose="02010600040101010101" pitchFamily="2" charset="-122"/>
              </a:rPr>
              <a:t>（1814）、反射折射定律（1832）；</a:t>
            </a:r>
          </a:p>
          <a:p>
            <a:pPr>
              <a:lnSpc>
                <a:spcPct val="150000"/>
              </a:lnSpc>
              <a:buFontTx/>
              <a:buBlip>
                <a:blip r:embed="rId2"/>
              </a:buBlip>
            </a:pPr>
            <a:r>
              <a:rPr lang="zh-CN" altLang="en-US" sz="2400" b="1" dirty="0">
                <a:ea typeface="华文楷体" panose="02010600040101010101" pitchFamily="2" charset="-122"/>
              </a:rPr>
              <a:t>   Fizeau(菲佐)用旋转齿轮测光速（≈315300km/s）（1849）；</a:t>
            </a:r>
          </a:p>
          <a:p>
            <a:pPr>
              <a:lnSpc>
                <a:spcPct val="150000"/>
              </a:lnSpc>
              <a:buFontTx/>
              <a:buBlip>
                <a:blip r:embed="rId2"/>
              </a:buBlip>
            </a:pPr>
            <a:r>
              <a:rPr lang="zh-CN" altLang="en-US" sz="2400" b="1" dirty="0">
                <a:ea typeface="华文楷体" panose="02010600040101010101" pitchFamily="2" charset="-122"/>
              </a:rPr>
              <a:t>   Foucault(傅科)测出水中光速比空气中光速小（1850），</a:t>
            </a:r>
          </a:p>
          <a:p>
            <a:pPr>
              <a:lnSpc>
                <a:spcPct val="150000"/>
              </a:lnSpc>
            </a:pPr>
            <a:r>
              <a:rPr lang="zh-CN" altLang="en-US" sz="2400" b="1" dirty="0">
                <a:ea typeface="华文楷体" panose="02010600040101010101" pitchFamily="2" charset="-122"/>
              </a:rPr>
              <a:t>				与微粒学说矛盾，与波动说吻合；</a:t>
            </a:r>
          </a:p>
          <a:p>
            <a:pPr>
              <a:lnSpc>
                <a:spcPct val="150000"/>
              </a:lnSpc>
              <a:buFontTx/>
              <a:buBlip>
                <a:blip r:embed="rId2"/>
              </a:buBlip>
            </a:pPr>
            <a:r>
              <a:rPr lang="zh-CN" altLang="en-US" sz="2400" b="1" dirty="0">
                <a:ea typeface="华文楷体" panose="02010600040101010101" pitchFamily="2" charset="-122"/>
              </a:rPr>
              <a:t>   </a:t>
            </a:r>
            <a:r>
              <a:rPr lang="zh-CN" altLang="en-US" sz="2400" b="1" dirty="0">
                <a:solidFill>
                  <a:srgbClr val="FF0000"/>
                </a:solidFill>
                <a:ea typeface="华文楷体" panose="02010600040101010101" pitchFamily="2" charset="-122"/>
              </a:rPr>
              <a:t>Maxwell的电磁波理论(1873)</a:t>
            </a:r>
            <a:r>
              <a:rPr lang="zh-CN" altLang="en-US" sz="2400" b="1" dirty="0">
                <a:ea typeface="华文楷体" panose="02010600040101010101" pitchFamily="2" charset="-122"/>
              </a:rPr>
              <a:t>、光速 </a:t>
            </a:r>
          </a:p>
          <a:p>
            <a:pPr>
              <a:lnSpc>
                <a:spcPct val="150000"/>
              </a:lnSpc>
            </a:pPr>
            <a:r>
              <a:rPr lang="zh-CN" altLang="en-US" sz="2400" b="1" dirty="0">
                <a:ea typeface="华文楷体" panose="02010600040101010101" pitchFamily="2" charset="-122"/>
              </a:rPr>
              <a:t>   Michelson &amp; Morley 的干涉实验（1887）； </a:t>
            </a:r>
          </a:p>
        </p:txBody>
      </p:sp>
      <p:graphicFrame>
        <p:nvGraphicFramePr>
          <p:cNvPr id="13315" name="Object 3">
            <a:extLst>
              <a:ext uri="{FF2B5EF4-FFF2-40B4-BE49-F238E27FC236}">
                <a16:creationId xmlns:a16="http://schemas.microsoft.com/office/drawing/2014/main" id="{9BE8A9EA-85D1-4251-90BB-9C80A1D4CB40}"/>
              </a:ext>
            </a:extLst>
          </p:cNvPr>
          <p:cNvGraphicFramePr>
            <a:graphicFrameLocks noChangeAspect="1"/>
          </p:cNvGraphicFramePr>
          <p:nvPr/>
        </p:nvGraphicFramePr>
        <p:xfrm>
          <a:off x="6888164" y="3625851"/>
          <a:ext cx="1341437" cy="950913"/>
        </p:xfrm>
        <a:graphic>
          <a:graphicData uri="http://schemas.openxmlformats.org/presentationml/2006/ole">
            <mc:AlternateContent xmlns:mc="http://schemas.openxmlformats.org/markup-compatibility/2006">
              <mc:Choice xmlns:v="urn:schemas-microsoft-com:vml" Requires="v">
                <p:oleObj r:id="rId3" imgW="1029911" imgH="674002" progId="Word.Picture.8">
                  <p:embed/>
                </p:oleObj>
              </mc:Choice>
              <mc:Fallback>
                <p:oleObj r:id="rId3" imgW="1029911" imgH="674002" progId="Word.Picture.8">
                  <p:embed/>
                  <p:pic>
                    <p:nvPicPr>
                      <p:cNvPr id="13315" name="Object 3">
                        <a:extLst>
                          <a:ext uri="{FF2B5EF4-FFF2-40B4-BE49-F238E27FC236}">
                            <a16:creationId xmlns:a16="http://schemas.microsoft.com/office/drawing/2014/main" id="{9BE8A9EA-85D1-4251-90BB-9C80A1D4CB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164" y="3625851"/>
                        <a:ext cx="1341437" cy="950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316" name="Group 4">
            <a:extLst>
              <a:ext uri="{FF2B5EF4-FFF2-40B4-BE49-F238E27FC236}">
                <a16:creationId xmlns:a16="http://schemas.microsoft.com/office/drawing/2014/main" id="{E81EA770-83F6-44D9-8858-DB1231757943}"/>
              </a:ext>
            </a:extLst>
          </p:cNvPr>
          <p:cNvGrpSpPr>
            <a:grpSpLocks/>
          </p:cNvGrpSpPr>
          <p:nvPr/>
        </p:nvGrpSpPr>
        <p:grpSpPr bwMode="auto">
          <a:xfrm>
            <a:off x="2855913" y="5084764"/>
            <a:ext cx="7080250" cy="1189037"/>
            <a:chOff x="-24" y="0"/>
            <a:chExt cx="4460" cy="749"/>
          </a:xfrm>
        </p:grpSpPr>
        <p:sp>
          <p:nvSpPr>
            <p:cNvPr id="13317" name="Text Box 5">
              <a:extLst>
                <a:ext uri="{FF2B5EF4-FFF2-40B4-BE49-F238E27FC236}">
                  <a16:creationId xmlns:a16="http://schemas.microsoft.com/office/drawing/2014/main" id="{620727F0-ECEA-4B30-83F0-AF2B1B1D267D}"/>
                </a:ext>
              </a:extLst>
            </p:cNvPr>
            <p:cNvSpPr txBox="1">
              <a:spLocks noChangeArrowheads="1"/>
            </p:cNvSpPr>
            <p:nvPr/>
          </p:nvSpPr>
          <p:spPr bwMode="auto">
            <a:xfrm>
              <a:off x="-24" y="422"/>
              <a:ext cx="44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800" b="1">
                  <a:solidFill>
                    <a:srgbClr val="000066"/>
                  </a:solidFill>
                  <a:ea typeface="华文楷体" panose="02010600040101010101" pitchFamily="2" charset="-122"/>
                </a:rPr>
                <a:t>19</a:t>
              </a:r>
              <a:r>
                <a:rPr lang="zh-CN" altLang="en-US" sz="2800" b="1">
                  <a:solidFill>
                    <a:srgbClr val="000066"/>
                  </a:solidFill>
                  <a:ea typeface="华文楷体" panose="02010600040101010101" pitchFamily="2" charset="-122"/>
                </a:rPr>
                <a:t>世纪末确立了光的波动理论的统治地位。</a:t>
              </a:r>
              <a:r>
                <a:rPr lang="zh-CN" altLang="en-US" sz="2000">
                  <a:solidFill>
                    <a:srgbClr val="000066"/>
                  </a:solidFill>
                  <a:ea typeface="华文楷体" panose="02010600040101010101" pitchFamily="2" charset="-122"/>
                </a:rPr>
                <a:t> </a:t>
              </a:r>
            </a:p>
          </p:txBody>
        </p:sp>
        <p:sp>
          <p:nvSpPr>
            <p:cNvPr id="13318" name="AutoShape 6">
              <a:extLst>
                <a:ext uri="{FF2B5EF4-FFF2-40B4-BE49-F238E27FC236}">
                  <a16:creationId xmlns:a16="http://schemas.microsoft.com/office/drawing/2014/main" id="{80B186E5-F9EE-4A46-B700-14BCC78139E3}"/>
                </a:ext>
              </a:extLst>
            </p:cNvPr>
            <p:cNvSpPr>
              <a:spLocks noChangeArrowheads="1"/>
            </p:cNvSpPr>
            <p:nvPr/>
          </p:nvSpPr>
          <p:spPr bwMode="auto">
            <a:xfrm>
              <a:off x="1410" y="0"/>
              <a:ext cx="624" cy="288"/>
            </a:xfrm>
            <a:prstGeom prst="downArrow">
              <a:avLst>
                <a:gd name="adj1" fmla="val 50000"/>
                <a:gd name="adj2" fmla="val 25000"/>
              </a:avLst>
            </a:prstGeom>
            <a:solidFill>
              <a:srgbClr val="FF0066"/>
            </a:solidFill>
            <a:ln w="5715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AE8627CC-E774-41E1-AE6F-DF06A52E94AE}"/>
              </a:ext>
            </a:extLst>
          </p:cNvPr>
          <p:cNvSpPr txBox="1">
            <a:spLocks noChangeArrowheads="1"/>
          </p:cNvSpPr>
          <p:nvPr/>
        </p:nvSpPr>
        <p:spPr bwMode="auto">
          <a:xfrm>
            <a:off x="1524001" y="1341439"/>
            <a:ext cx="8786813" cy="264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spcBef>
                <a:spcPct val="50000"/>
              </a:spcBef>
            </a:pPr>
            <a:r>
              <a:rPr lang="zh-CN" altLang="en-US" sz="2400" b="1">
                <a:solidFill>
                  <a:srgbClr val="C5233A"/>
                </a:solidFill>
                <a:ea typeface="隶书" pitchFamily="49" charset="-122"/>
              </a:rPr>
              <a:t>成就 </a:t>
            </a:r>
            <a:r>
              <a:rPr lang="zh-CN" altLang="en-US" sz="2400" b="1">
                <a:ea typeface="隶书" pitchFamily="49" charset="-122"/>
              </a:rPr>
              <a:t>   建立了光的反射和折射定律，奠定了几何光学的基础；发现了干涉、衍射、偏振等光的波动现象，以惠更斯为代表的波动说初步提出。造出望远镜（</a:t>
            </a:r>
            <a:r>
              <a:rPr lang="en-US" altLang="zh-CN" sz="2400" b="1" i="1"/>
              <a:t>H.Lippershey </a:t>
            </a:r>
            <a:r>
              <a:rPr lang="zh-CN" altLang="en-US" sz="2400" b="1"/>
              <a:t>，</a:t>
            </a:r>
            <a:r>
              <a:rPr lang="en-US" altLang="zh-CN" sz="2400" b="1">
                <a:ea typeface="隶书" pitchFamily="49" charset="-122"/>
              </a:rPr>
              <a:t>1587—1619</a:t>
            </a:r>
            <a:r>
              <a:rPr lang="zh-CN" altLang="en-US" sz="2400" b="1">
                <a:ea typeface="隶书" pitchFamily="49" charset="-122"/>
              </a:rPr>
              <a:t>年）、显微镜（</a:t>
            </a:r>
            <a:r>
              <a:rPr lang="en-US" altLang="zh-CN" sz="2400" b="1" i="1"/>
              <a:t>Z.Janssen </a:t>
            </a:r>
            <a:r>
              <a:rPr lang="zh-CN" altLang="en-US" sz="2400" b="1">
                <a:ea typeface="隶书" pitchFamily="49" charset="-122"/>
              </a:rPr>
              <a:t>，</a:t>
            </a:r>
            <a:r>
              <a:rPr lang="en-US" altLang="zh-CN" sz="2400" b="1"/>
              <a:t>1580—1656</a:t>
            </a:r>
            <a:r>
              <a:rPr lang="zh-CN" altLang="en-US" sz="2400" b="1">
                <a:ea typeface="隶书" pitchFamily="49" charset="-122"/>
              </a:rPr>
              <a:t>年），极大地推动了天文、航海、生物学的发展。</a:t>
            </a:r>
          </a:p>
        </p:txBody>
      </p:sp>
      <p:sp>
        <p:nvSpPr>
          <p:cNvPr id="14339" name="Text Box 3">
            <a:extLst>
              <a:ext uri="{FF2B5EF4-FFF2-40B4-BE49-F238E27FC236}">
                <a16:creationId xmlns:a16="http://schemas.microsoft.com/office/drawing/2014/main" id="{BD67A489-A8F6-4D10-8CD1-97F7799D7BAF}"/>
              </a:ext>
            </a:extLst>
          </p:cNvPr>
          <p:cNvSpPr txBox="1">
            <a:spLocks noChangeArrowheads="1"/>
          </p:cNvSpPr>
          <p:nvPr/>
        </p:nvSpPr>
        <p:spPr bwMode="auto">
          <a:xfrm>
            <a:off x="1774826" y="404813"/>
            <a:ext cx="69119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3333FF"/>
                </a:solidFill>
                <a:effectLst>
                  <a:outerShdw blurRad="38100" dist="38100" dir="2700000" algn="tl">
                    <a:srgbClr val="C0C0C0"/>
                  </a:outerShdw>
                </a:effectLst>
                <a:ea typeface="隶书" pitchFamily="49" charset="-122"/>
              </a:rPr>
              <a:t>几何光学时期</a:t>
            </a:r>
          </a:p>
        </p:txBody>
      </p:sp>
      <p:sp>
        <p:nvSpPr>
          <p:cNvPr id="14340" name="Text Box 4">
            <a:extLst>
              <a:ext uri="{FF2B5EF4-FFF2-40B4-BE49-F238E27FC236}">
                <a16:creationId xmlns:a16="http://schemas.microsoft.com/office/drawing/2014/main" id="{47B4D4EC-D545-4635-9D5A-0D18A8B4F41E}"/>
              </a:ext>
            </a:extLst>
          </p:cNvPr>
          <p:cNvSpPr txBox="1">
            <a:spLocks noChangeArrowheads="1"/>
          </p:cNvSpPr>
          <p:nvPr/>
        </p:nvSpPr>
        <p:spPr bwMode="auto">
          <a:xfrm>
            <a:off x="1811338" y="4437063"/>
            <a:ext cx="8077200" cy="128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spcBef>
                <a:spcPct val="50000"/>
              </a:spcBef>
            </a:pPr>
            <a:r>
              <a:rPr lang="zh-CN" altLang="en-US" sz="2800" b="1">
                <a:solidFill>
                  <a:srgbClr val="FF0066"/>
                </a:solidFill>
                <a:ea typeface="隶书" pitchFamily="49" charset="-122"/>
              </a:rPr>
              <a:t>为几何光学向波动光学过渡时期，是人们对光的认识逐步深化的时期。</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1B586DDA-2CDE-4877-8F9C-9EE811F6DBDA}"/>
              </a:ext>
            </a:extLst>
          </p:cNvPr>
          <p:cNvSpPr txBox="1">
            <a:spLocks noChangeArrowheads="1"/>
          </p:cNvSpPr>
          <p:nvPr/>
        </p:nvSpPr>
        <p:spPr bwMode="auto">
          <a:xfrm>
            <a:off x="1992314" y="476250"/>
            <a:ext cx="56165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3333FF"/>
                </a:solidFill>
                <a:effectLst>
                  <a:outerShdw blurRad="38100" dist="38100" dir="2700000" algn="tl">
                    <a:srgbClr val="C0C0C0"/>
                  </a:outerShdw>
                </a:effectLst>
                <a:ea typeface="隶书" pitchFamily="49" charset="-122"/>
              </a:rPr>
              <a:t>波动光学时期（公元</a:t>
            </a:r>
            <a:r>
              <a:rPr lang="en-US" altLang="zh-CN" sz="2800" b="1">
                <a:solidFill>
                  <a:srgbClr val="3333FF"/>
                </a:solidFill>
                <a:effectLst>
                  <a:outerShdw blurRad="38100" dist="38100" dir="2700000" algn="tl">
                    <a:srgbClr val="C0C0C0"/>
                  </a:outerShdw>
                </a:effectLst>
                <a:ea typeface="隶书" pitchFamily="49" charset="-122"/>
              </a:rPr>
              <a:t>19</a:t>
            </a:r>
            <a:r>
              <a:rPr lang="zh-CN" altLang="en-US" sz="2800" b="1">
                <a:solidFill>
                  <a:srgbClr val="3333FF"/>
                </a:solidFill>
                <a:effectLst>
                  <a:outerShdw blurRad="38100" dist="38100" dir="2700000" algn="tl">
                    <a:srgbClr val="C0C0C0"/>
                  </a:outerShdw>
                </a:effectLst>
                <a:ea typeface="隶书" pitchFamily="49" charset="-122"/>
              </a:rPr>
              <a:t>世纪）</a:t>
            </a:r>
          </a:p>
        </p:txBody>
      </p:sp>
      <p:sp>
        <p:nvSpPr>
          <p:cNvPr id="15363" name="Text Box 3">
            <a:extLst>
              <a:ext uri="{FF2B5EF4-FFF2-40B4-BE49-F238E27FC236}">
                <a16:creationId xmlns:a16="http://schemas.microsoft.com/office/drawing/2014/main" id="{281F64F9-329E-4F6F-B5D3-939671CD5F52}"/>
              </a:ext>
            </a:extLst>
          </p:cNvPr>
          <p:cNvSpPr txBox="1">
            <a:spLocks noChangeArrowheads="1"/>
          </p:cNvSpPr>
          <p:nvPr/>
        </p:nvSpPr>
        <p:spPr bwMode="auto">
          <a:xfrm>
            <a:off x="1666876" y="1268414"/>
            <a:ext cx="9001125" cy="343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spcBef>
                <a:spcPct val="50000"/>
              </a:spcBef>
            </a:pPr>
            <a:r>
              <a:rPr lang="zh-CN" altLang="en-US" sz="2800" b="1">
                <a:solidFill>
                  <a:srgbClr val="C5233A"/>
                </a:solidFill>
                <a:ea typeface="隶书" pitchFamily="49" charset="-122"/>
              </a:rPr>
              <a:t>成就</a:t>
            </a:r>
            <a:r>
              <a:rPr lang="zh-CN" altLang="en-US" sz="2400" b="1">
                <a:ea typeface="隶书" pitchFamily="49" charset="-122"/>
              </a:rPr>
              <a:t>    惠更斯</a:t>
            </a:r>
            <a:r>
              <a:rPr lang="en-US" altLang="zh-CN" sz="2400" b="1">
                <a:ea typeface="隶书" pitchFamily="49" charset="-122"/>
              </a:rPr>
              <a:t>—</a:t>
            </a:r>
            <a:r>
              <a:rPr lang="zh-CN" altLang="en-US" sz="2400" b="1">
                <a:ea typeface="隶书" pitchFamily="49" charset="-122"/>
              </a:rPr>
              <a:t>菲涅耳原理成功地解释了光的直线传播、干涉、衍射和偏振现象，奠定了波动光学的基础；</a:t>
            </a:r>
          </a:p>
          <a:p>
            <a:pPr>
              <a:lnSpc>
                <a:spcPct val="140000"/>
              </a:lnSpc>
              <a:spcBef>
                <a:spcPct val="50000"/>
              </a:spcBef>
            </a:pPr>
            <a:r>
              <a:rPr lang="zh-CN" altLang="en-US" sz="2400" b="1">
                <a:ea typeface="隶书" pitchFamily="49" charset="-122"/>
              </a:rPr>
              <a:t>法拉第和麦克斯韦等人揭示了光学现象和电磁现象的内在联系，赫兹测得电磁波的传播速度等于光速，确定了光的电磁理论基础。 成功地测定了光的波长，用多种实验方法测定了光在各种介质中的传播速度。</a:t>
            </a:r>
          </a:p>
        </p:txBody>
      </p:sp>
      <p:sp>
        <p:nvSpPr>
          <p:cNvPr id="15364" name="Text Box 4">
            <a:extLst>
              <a:ext uri="{FF2B5EF4-FFF2-40B4-BE49-F238E27FC236}">
                <a16:creationId xmlns:a16="http://schemas.microsoft.com/office/drawing/2014/main" id="{CBE5200F-B6EB-4D83-BDC3-09881F6D8AEF}"/>
              </a:ext>
            </a:extLst>
          </p:cNvPr>
          <p:cNvSpPr txBox="1">
            <a:spLocks noChangeArrowheads="1"/>
          </p:cNvSpPr>
          <p:nvPr/>
        </p:nvSpPr>
        <p:spPr bwMode="auto">
          <a:xfrm>
            <a:off x="2154238" y="5054600"/>
            <a:ext cx="769620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lang="zh-CN" altLang="en-US" sz="2400" b="1">
                <a:solidFill>
                  <a:srgbClr val="FF0066"/>
                </a:solidFill>
                <a:ea typeface="隶书" pitchFamily="49" charset="-122"/>
              </a:rPr>
              <a:t>光的电磁理论在整个物理学的发展中起着很总要的作用，使人们在认识光的本性方面向前迈出了一大步。</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298FA009-9E98-407A-8A27-DB1103D3F57E}"/>
              </a:ext>
            </a:extLst>
          </p:cNvPr>
          <p:cNvSpPr txBox="1">
            <a:spLocks noChangeArrowheads="1"/>
          </p:cNvSpPr>
          <p:nvPr/>
        </p:nvSpPr>
        <p:spPr bwMode="auto">
          <a:xfrm>
            <a:off x="1772398" y="168275"/>
            <a:ext cx="76414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3200" b="1" dirty="0">
                <a:solidFill>
                  <a:schemeClr val="hlink"/>
                </a:solidFill>
                <a:effectLst>
                  <a:outerShdw blurRad="38100" dist="38100" dir="2700000" algn="tl">
                    <a:srgbClr val="C0C0C0"/>
                  </a:outerShdw>
                </a:effectLst>
                <a:ea typeface="隶书" pitchFamily="49" charset="-122"/>
                <a:sym typeface="Arial" panose="020B0604020202020204" pitchFamily="34" charset="0"/>
              </a:rPr>
              <a:t>3.近现代光学  1900-----</a:t>
            </a:r>
          </a:p>
        </p:txBody>
      </p:sp>
      <p:sp>
        <p:nvSpPr>
          <p:cNvPr id="16387" name="Text Box 3">
            <a:extLst>
              <a:ext uri="{FF2B5EF4-FFF2-40B4-BE49-F238E27FC236}">
                <a16:creationId xmlns:a16="http://schemas.microsoft.com/office/drawing/2014/main" id="{20F999A9-7CD6-41EF-BACF-E47007977987}"/>
              </a:ext>
            </a:extLst>
          </p:cNvPr>
          <p:cNvSpPr txBox="1">
            <a:spLocks noChangeArrowheads="1"/>
          </p:cNvSpPr>
          <p:nvPr/>
        </p:nvSpPr>
        <p:spPr bwMode="auto">
          <a:xfrm>
            <a:off x="2208213" y="836614"/>
            <a:ext cx="7010400"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buFontTx/>
              <a:buBlip>
                <a:blip r:embed="rId2"/>
              </a:buBlip>
            </a:pPr>
            <a:r>
              <a:rPr lang="zh-CN" altLang="en-US" sz="2400" b="1" dirty="0">
                <a:ea typeface="华文楷体" panose="02010600040101010101" pitchFamily="2" charset="-122"/>
              </a:rPr>
              <a:t> 量子论（</a:t>
            </a:r>
            <a:r>
              <a:rPr lang="en-US" altLang="zh-CN" sz="2400" b="1" dirty="0">
                <a:ea typeface="华文楷体" panose="02010600040101010101" pitchFamily="2" charset="-122"/>
              </a:rPr>
              <a:t>1900</a:t>
            </a:r>
            <a:r>
              <a:rPr lang="zh-CN" altLang="en-US" sz="2400" b="1" dirty="0">
                <a:ea typeface="华文楷体" panose="02010600040101010101" pitchFamily="2" charset="-122"/>
              </a:rPr>
              <a:t>）；</a:t>
            </a:r>
          </a:p>
          <a:p>
            <a:pPr>
              <a:lnSpc>
                <a:spcPct val="150000"/>
              </a:lnSpc>
              <a:buFontTx/>
              <a:buBlip>
                <a:blip r:embed="rId2"/>
              </a:buBlip>
            </a:pPr>
            <a:r>
              <a:rPr lang="zh-CN" altLang="en-US" sz="2400" b="1" dirty="0">
                <a:ea typeface="华文楷体" panose="02010600040101010101" pitchFamily="2" charset="-122"/>
              </a:rPr>
              <a:t> </a:t>
            </a:r>
            <a:r>
              <a:rPr lang="en-US" altLang="zh-CN" sz="2400" b="1" dirty="0">
                <a:ea typeface="华文楷体" panose="02010600040101010101" pitchFamily="2" charset="-122"/>
              </a:rPr>
              <a:t>Einstein </a:t>
            </a:r>
            <a:r>
              <a:rPr lang="zh-CN" altLang="en-US" sz="2400" b="1" dirty="0">
                <a:ea typeface="华文楷体" panose="02010600040101010101" pitchFamily="2" charset="-122"/>
              </a:rPr>
              <a:t>发现光电效应（</a:t>
            </a:r>
            <a:r>
              <a:rPr lang="en-US" altLang="zh-CN" sz="2400" b="1" dirty="0">
                <a:ea typeface="华文楷体" panose="02010600040101010101" pitchFamily="2" charset="-122"/>
              </a:rPr>
              <a:t>1905</a:t>
            </a:r>
            <a:r>
              <a:rPr lang="zh-CN" altLang="en-US" sz="2400" b="1" dirty="0">
                <a:ea typeface="华文楷体" panose="02010600040101010101" pitchFamily="2" charset="-122"/>
              </a:rPr>
              <a:t>）；</a:t>
            </a:r>
          </a:p>
          <a:p>
            <a:pPr>
              <a:lnSpc>
                <a:spcPct val="150000"/>
              </a:lnSpc>
              <a:buFontTx/>
              <a:buBlip>
                <a:blip r:embed="rId2"/>
              </a:buBlip>
            </a:pPr>
            <a:r>
              <a:rPr lang="zh-CN" altLang="en-US" sz="2400" b="1" dirty="0">
                <a:ea typeface="华文楷体" panose="02010600040101010101" pitchFamily="2" charset="-122"/>
              </a:rPr>
              <a:t> </a:t>
            </a:r>
            <a:r>
              <a:rPr lang="en-US" altLang="zh-CN" sz="2400" b="1" dirty="0">
                <a:ea typeface="华文楷体" panose="02010600040101010101" pitchFamily="2" charset="-122"/>
              </a:rPr>
              <a:t>de Broglie </a:t>
            </a:r>
            <a:r>
              <a:rPr lang="zh-CN" altLang="en-US" sz="2400" b="1" dirty="0">
                <a:ea typeface="华文楷体" panose="02010600040101010101" pitchFamily="2" charset="-122"/>
              </a:rPr>
              <a:t>的物质波理论（</a:t>
            </a:r>
            <a:r>
              <a:rPr lang="en-US" altLang="zh-CN" sz="2400" b="1" dirty="0">
                <a:ea typeface="华文楷体" panose="02010600040101010101" pitchFamily="2" charset="-122"/>
              </a:rPr>
              <a:t>1924</a:t>
            </a:r>
            <a:r>
              <a:rPr lang="zh-CN" altLang="en-US" sz="2400" b="1" dirty="0">
                <a:ea typeface="华文楷体" panose="02010600040101010101" pitchFamily="2" charset="-122"/>
              </a:rPr>
              <a:t>）；</a:t>
            </a:r>
          </a:p>
          <a:p>
            <a:pPr>
              <a:lnSpc>
                <a:spcPct val="150000"/>
              </a:lnSpc>
              <a:buFontTx/>
              <a:buBlip>
                <a:blip r:embed="rId2"/>
              </a:buBlip>
            </a:pPr>
            <a:r>
              <a:rPr lang="zh-CN" altLang="en-US" sz="2400" b="1" dirty="0">
                <a:ea typeface="华文楷体" panose="02010600040101010101" pitchFamily="2" charset="-122"/>
              </a:rPr>
              <a:t> </a:t>
            </a:r>
            <a:r>
              <a:rPr lang="en-US" altLang="zh-CN" sz="2400" b="1" dirty="0">
                <a:ea typeface="华文楷体" panose="02010600040101010101" pitchFamily="2" charset="-122"/>
              </a:rPr>
              <a:t>Born </a:t>
            </a:r>
            <a:r>
              <a:rPr lang="zh-CN" altLang="en-US" sz="2400" b="1" dirty="0">
                <a:ea typeface="华文楷体" panose="02010600040101010101" pitchFamily="2" charset="-122"/>
              </a:rPr>
              <a:t>的波粒二像性理论（</a:t>
            </a:r>
            <a:r>
              <a:rPr lang="en-US" altLang="zh-CN" sz="2400" b="1" dirty="0">
                <a:ea typeface="华文楷体" panose="02010600040101010101" pitchFamily="2" charset="-122"/>
              </a:rPr>
              <a:t>1925</a:t>
            </a:r>
            <a:r>
              <a:rPr lang="zh-CN" altLang="en-US" sz="2400" b="1" dirty="0">
                <a:ea typeface="华文楷体" panose="02010600040101010101" pitchFamily="2" charset="-122"/>
              </a:rPr>
              <a:t>）；</a:t>
            </a:r>
          </a:p>
          <a:p>
            <a:pPr>
              <a:lnSpc>
                <a:spcPct val="150000"/>
              </a:lnSpc>
              <a:buFontTx/>
              <a:buBlip>
                <a:blip r:embed="rId2"/>
              </a:buBlip>
            </a:pPr>
            <a:r>
              <a:rPr lang="zh-CN" altLang="en-US" sz="2400" b="1" dirty="0">
                <a:ea typeface="华文楷体" panose="02010600040101010101" pitchFamily="2" charset="-122"/>
              </a:rPr>
              <a:t> 激光器的诞生（</a:t>
            </a:r>
            <a:r>
              <a:rPr lang="en-US" altLang="zh-CN" sz="2400" b="1" dirty="0">
                <a:ea typeface="华文楷体" panose="02010600040101010101" pitchFamily="2" charset="-122"/>
              </a:rPr>
              <a:t>1960</a:t>
            </a:r>
            <a:r>
              <a:rPr lang="zh-CN" altLang="en-US" sz="2400" b="1" dirty="0">
                <a:ea typeface="华文楷体" panose="02010600040101010101" pitchFamily="2" charset="-122"/>
              </a:rPr>
              <a:t>）；</a:t>
            </a:r>
          </a:p>
        </p:txBody>
      </p:sp>
      <p:grpSp>
        <p:nvGrpSpPr>
          <p:cNvPr id="16388" name="Group 4">
            <a:extLst>
              <a:ext uri="{FF2B5EF4-FFF2-40B4-BE49-F238E27FC236}">
                <a16:creationId xmlns:a16="http://schemas.microsoft.com/office/drawing/2014/main" id="{78E79192-063E-48C1-B715-77177DC99765}"/>
              </a:ext>
            </a:extLst>
          </p:cNvPr>
          <p:cNvGrpSpPr>
            <a:grpSpLocks/>
          </p:cNvGrpSpPr>
          <p:nvPr/>
        </p:nvGrpSpPr>
        <p:grpSpPr bwMode="auto">
          <a:xfrm>
            <a:off x="2414589" y="3933825"/>
            <a:ext cx="6999287" cy="2755900"/>
            <a:chOff x="-6" y="0"/>
            <a:chExt cx="4409" cy="1737"/>
          </a:xfrm>
        </p:grpSpPr>
        <p:sp>
          <p:nvSpPr>
            <p:cNvPr id="16389" name="Text Box 5">
              <a:extLst>
                <a:ext uri="{FF2B5EF4-FFF2-40B4-BE49-F238E27FC236}">
                  <a16:creationId xmlns:a16="http://schemas.microsoft.com/office/drawing/2014/main" id="{87C16A33-9C3E-4073-865A-63587290F858}"/>
                </a:ext>
              </a:extLst>
            </p:cNvPr>
            <p:cNvSpPr txBox="1">
              <a:spLocks noChangeArrowheads="1"/>
            </p:cNvSpPr>
            <p:nvPr/>
          </p:nvSpPr>
          <p:spPr bwMode="auto">
            <a:xfrm>
              <a:off x="1026" y="0"/>
              <a:ext cx="3377" cy="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Wingdings" panose="05000000000000000000" pitchFamily="2" charset="2"/>
                <a:buBlip>
                  <a:blip r:embed="rId3"/>
                </a:buBlip>
              </a:pPr>
              <a:r>
                <a:rPr lang="zh-CN" altLang="en-US" sz="2400">
                  <a:solidFill>
                    <a:srgbClr val="660033"/>
                  </a:solidFill>
                  <a:ea typeface="华文楷体" panose="02010600040101010101" pitchFamily="2" charset="-122"/>
                </a:rPr>
                <a:t>  </a:t>
              </a:r>
              <a:r>
                <a:rPr lang="en-US" altLang="zh-CN" sz="2400">
                  <a:solidFill>
                    <a:srgbClr val="660033"/>
                  </a:solidFill>
                  <a:latin typeface="Times New Roman" panose="02020603050405020304" pitchFamily="18" charset="0"/>
                  <a:cs typeface="Times New Roman" panose="02020603050405020304" pitchFamily="18" charset="0"/>
                </a:rPr>
                <a:t>Quantum Optics</a:t>
              </a:r>
              <a:r>
                <a:rPr lang="zh-CN" altLang="en-US" sz="2400">
                  <a:solidFill>
                    <a:srgbClr val="660033"/>
                  </a:solidFill>
                  <a:latin typeface="Times New Roman" panose="02020603050405020304" pitchFamily="18" charset="0"/>
                  <a:cs typeface="Times New Roman" panose="02020603050405020304" pitchFamily="18" charset="0"/>
                </a:rPr>
                <a:t>（量子光学）；</a:t>
              </a:r>
            </a:p>
            <a:p>
              <a:pPr>
                <a:buFont typeface="Wingdings" panose="05000000000000000000" pitchFamily="2" charset="2"/>
                <a:buBlip>
                  <a:blip r:embed="rId3"/>
                </a:buBlip>
              </a:pPr>
              <a:r>
                <a:rPr lang="zh-CN" altLang="en-US" sz="2400">
                  <a:solidFill>
                    <a:srgbClr val="660033"/>
                  </a:solidFill>
                  <a:latin typeface="Times New Roman" panose="02020603050405020304" pitchFamily="18" charset="0"/>
                  <a:cs typeface="Times New Roman" panose="02020603050405020304" pitchFamily="18" charset="0"/>
                </a:rPr>
                <a:t>  </a:t>
              </a:r>
              <a:r>
                <a:rPr lang="en-US" altLang="zh-CN" sz="2400">
                  <a:solidFill>
                    <a:srgbClr val="660033"/>
                  </a:solidFill>
                  <a:latin typeface="Times New Roman" panose="02020603050405020304" pitchFamily="18" charset="0"/>
                  <a:cs typeface="Times New Roman" panose="02020603050405020304" pitchFamily="18" charset="0"/>
                </a:rPr>
                <a:t>Nonlinear Optics</a:t>
              </a:r>
              <a:r>
                <a:rPr lang="zh-CN" altLang="en-US" sz="2400">
                  <a:solidFill>
                    <a:srgbClr val="660033"/>
                  </a:solidFill>
                  <a:latin typeface="Times New Roman" panose="02020603050405020304" pitchFamily="18" charset="0"/>
                  <a:cs typeface="Times New Roman" panose="02020603050405020304" pitchFamily="18" charset="0"/>
                </a:rPr>
                <a:t>（非线性光学）；</a:t>
              </a:r>
            </a:p>
            <a:p>
              <a:pPr>
                <a:buFont typeface="Wingdings" panose="05000000000000000000" pitchFamily="2" charset="2"/>
                <a:buBlip>
                  <a:blip r:embed="rId3"/>
                </a:buBlip>
              </a:pPr>
              <a:r>
                <a:rPr lang="zh-CN" altLang="en-US" sz="2400">
                  <a:solidFill>
                    <a:srgbClr val="660033"/>
                  </a:solidFill>
                  <a:latin typeface="Times New Roman" panose="02020603050405020304" pitchFamily="18" charset="0"/>
                  <a:cs typeface="Times New Roman" panose="02020603050405020304" pitchFamily="18" charset="0"/>
                </a:rPr>
                <a:t>  </a:t>
              </a:r>
              <a:r>
                <a:rPr lang="en-US" altLang="zh-CN" sz="2400">
                  <a:solidFill>
                    <a:srgbClr val="660033"/>
                  </a:solidFill>
                  <a:latin typeface="Times New Roman" panose="02020603050405020304" pitchFamily="18" charset="0"/>
                  <a:cs typeface="Times New Roman" panose="02020603050405020304" pitchFamily="18" charset="0"/>
                </a:rPr>
                <a:t>Integrated Optics</a:t>
              </a:r>
              <a:r>
                <a:rPr lang="zh-CN" altLang="en-US" sz="2400">
                  <a:solidFill>
                    <a:srgbClr val="660033"/>
                  </a:solidFill>
                  <a:latin typeface="Times New Roman" panose="02020603050405020304" pitchFamily="18" charset="0"/>
                  <a:cs typeface="Times New Roman" panose="02020603050405020304" pitchFamily="18" charset="0"/>
                </a:rPr>
                <a:t>（集成光学）；</a:t>
              </a:r>
            </a:p>
            <a:p>
              <a:pPr>
                <a:buFont typeface="Wingdings" panose="05000000000000000000" pitchFamily="2" charset="2"/>
                <a:buBlip>
                  <a:blip r:embed="rId3"/>
                </a:buBlip>
              </a:pPr>
              <a:r>
                <a:rPr lang="zh-CN" altLang="en-US" sz="2400">
                  <a:solidFill>
                    <a:srgbClr val="660033"/>
                  </a:solidFill>
                  <a:latin typeface="Times New Roman" panose="02020603050405020304" pitchFamily="18" charset="0"/>
                  <a:cs typeface="Times New Roman" panose="02020603050405020304" pitchFamily="18" charset="0"/>
                </a:rPr>
                <a:t>  </a:t>
              </a:r>
              <a:r>
                <a:rPr lang="en-US" altLang="zh-CN" sz="2400">
                  <a:solidFill>
                    <a:srgbClr val="660033"/>
                  </a:solidFill>
                  <a:latin typeface="Times New Roman" panose="02020603050405020304" pitchFamily="18" charset="0"/>
                  <a:cs typeface="Times New Roman" panose="02020603050405020304" pitchFamily="18" charset="0"/>
                </a:rPr>
                <a:t>Optical Communication</a:t>
              </a:r>
              <a:r>
                <a:rPr lang="zh-CN" altLang="en-US" sz="2400">
                  <a:solidFill>
                    <a:srgbClr val="660033"/>
                  </a:solidFill>
                  <a:latin typeface="Times New Roman" panose="02020603050405020304" pitchFamily="18" charset="0"/>
                  <a:cs typeface="Times New Roman" panose="02020603050405020304" pitchFamily="18" charset="0"/>
                </a:rPr>
                <a:t>（光通信）；</a:t>
              </a:r>
            </a:p>
            <a:p>
              <a:pPr>
                <a:buFont typeface="Wingdings" panose="05000000000000000000" pitchFamily="2" charset="2"/>
                <a:buBlip>
                  <a:blip r:embed="rId3"/>
                </a:buBlip>
              </a:pPr>
              <a:r>
                <a:rPr lang="zh-CN" altLang="en-US" sz="2400">
                  <a:solidFill>
                    <a:srgbClr val="660033"/>
                  </a:solidFill>
                  <a:latin typeface="Times New Roman" panose="02020603050405020304" pitchFamily="18" charset="0"/>
                  <a:cs typeface="Times New Roman" panose="02020603050405020304" pitchFamily="18" charset="0"/>
                </a:rPr>
                <a:t>  </a:t>
              </a:r>
              <a:r>
                <a:rPr lang="en-US" altLang="zh-CN" sz="2400">
                  <a:solidFill>
                    <a:srgbClr val="660033"/>
                  </a:solidFill>
                  <a:latin typeface="Times New Roman" panose="02020603050405020304" pitchFamily="18" charset="0"/>
                  <a:cs typeface="Times New Roman" panose="02020603050405020304" pitchFamily="18" charset="0"/>
                </a:rPr>
                <a:t>Holography</a:t>
              </a:r>
              <a:r>
                <a:rPr lang="zh-CN" altLang="en-US" sz="2400">
                  <a:solidFill>
                    <a:srgbClr val="660033"/>
                  </a:solidFill>
                  <a:latin typeface="Times New Roman" panose="02020603050405020304" pitchFamily="18" charset="0"/>
                  <a:cs typeface="Times New Roman" panose="02020603050405020304" pitchFamily="18" charset="0"/>
                </a:rPr>
                <a:t>（全息学）；</a:t>
              </a:r>
            </a:p>
            <a:p>
              <a:pPr>
                <a:buFont typeface="Wingdings" panose="05000000000000000000" pitchFamily="2" charset="2"/>
                <a:buBlip>
                  <a:blip r:embed="rId3"/>
                </a:buBlip>
              </a:pPr>
              <a:r>
                <a:rPr lang="zh-CN" altLang="en-US" sz="2400">
                  <a:solidFill>
                    <a:srgbClr val="660033"/>
                  </a:solidFill>
                  <a:latin typeface="Times New Roman" panose="02020603050405020304" pitchFamily="18" charset="0"/>
                  <a:cs typeface="Times New Roman" panose="02020603050405020304" pitchFamily="18" charset="0"/>
                </a:rPr>
                <a:t>  </a:t>
              </a:r>
              <a:r>
                <a:rPr lang="en-US" altLang="zh-CN" sz="2400">
                  <a:solidFill>
                    <a:srgbClr val="660033"/>
                  </a:solidFill>
                  <a:latin typeface="Times New Roman" panose="02020603050405020304" pitchFamily="18" charset="0"/>
                  <a:cs typeface="Times New Roman" panose="02020603050405020304" pitchFamily="18" charset="0"/>
                </a:rPr>
                <a:t>Photonics</a:t>
              </a:r>
              <a:r>
                <a:rPr lang="zh-CN" altLang="en-US" sz="2400">
                  <a:solidFill>
                    <a:srgbClr val="660033"/>
                  </a:solidFill>
                  <a:latin typeface="Times New Roman" panose="02020603050405020304" pitchFamily="18" charset="0"/>
                  <a:cs typeface="Times New Roman" panose="02020603050405020304" pitchFamily="18" charset="0"/>
                </a:rPr>
                <a:t>（光子学）；</a:t>
              </a:r>
            </a:p>
            <a:p>
              <a:pPr>
                <a:buFont typeface="Wingdings" panose="05000000000000000000" pitchFamily="2" charset="2"/>
                <a:buBlip>
                  <a:blip r:embed="rId3"/>
                </a:buBlip>
              </a:pPr>
              <a:r>
                <a:rPr lang="zh-CN" altLang="en-US" sz="2400">
                  <a:solidFill>
                    <a:srgbClr val="660033"/>
                  </a:solidFill>
                  <a:latin typeface="Times New Roman" panose="02020603050405020304" pitchFamily="18" charset="0"/>
                  <a:cs typeface="Times New Roman" panose="02020603050405020304" pitchFamily="18" charset="0"/>
                </a:rPr>
                <a:t>  </a:t>
              </a:r>
              <a:r>
                <a:rPr lang="en-US" altLang="zh-CN" sz="2400">
                  <a:solidFill>
                    <a:srgbClr val="660033"/>
                  </a:solidFill>
                  <a:latin typeface="Times New Roman" panose="02020603050405020304" pitchFamily="18" charset="0"/>
                  <a:cs typeface="Times New Roman" panose="02020603050405020304" pitchFamily="18" charset="0"/>
                </a:rPr>
                <a:t>….</a:t>
              </a:r>
            </a:p>
          </p:txBody>
        </p:sp>
        <p:sp>
          <p:nvSpPr>
            <p:cNvPr id="16390" name="Text Box 6">
              <a:extLst>
                <a:ext uri="{FF2B5EF4-FFF2-40B4-BE49-F238E27FC236}">
                  <a16:creationId xmlns:a16="http://schemas.microsoft.com/office/drawing/2014/main" id="{F285E316-BBF8-40CE-A90F-C3C881C48772}"/>
                </a:ext>
              </a:extLst>
            </p:cNvPr>
            <p:cNvSpPr txBox="1">
              <a:spLocks noChangeArrowheads="1"/>
            </p:cNvSpPr>
            <p:nvPr/>
          </p:nvSpPr>
          <p:spPr bwMode="auto">
            <a:xfrm>
              <a:off x="-6" y="153"/>
              <a:ext cx="582" cy="1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r>
                <a:rPr lang="zh-CN" altLang="en-US" sz="2400" b="1">
                  <a:solidFill>
                    <a:srgbClr val="660033"/>
                  </a:solidFill>
                  <a:ea typeface="华文楷体" panose="02010600040101010101" pitchFamily="2" charset="-122"/>
                </a:rPr>
                <a:t>现代光学的分支和技术</a:t>
              </a:r>
            </a:p>
          </p:txBody>
        </p:sp>
        <p:sp>
          <p:nvSpPr>
            <p:cNvPr id="16391" name="AutoShape 7">
              <a:extLst>
                <a:ext uri="{FF2B5EF4-FFF2-40B4-BE49-F238E27FC236}">
                  <a16:creationId xmlns:a16="http://schemas.microsoft.com/office/drawing/2014/main" id="{D0EAD3FD-1064-4177-A9C8-228FB3E989BE}"/>
                </a:ext>
              </a:extLst>
            </p:cNvPr>
            <p:cNvSpPr>
              <a:spLocks/>
            </p:cNvSpPr>
            <p:nvPr/>
          </p:nvSpPr>
          <p:spPr bwMode="auto">
            <a:xfrm>
              <a:off x="594" y="153"/>
              <a:ext cx="336" cy="1584"/>
            </a:xfrm>
            <a:prstGeom prst="leftBrace">
              <a:avLst>
                <a:gd name="adj1" fmla="val 39286"/>
                <a:gd name="adj2" fmla="val 50000"/>
              </a:avLst>
            </a:prstGeom>
            <a:noFill/>
            <a:ln w="5715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633C108A-9049-4DE1-B628-A8C951E419C7}"/>
              </a:ext>
            </a:extLst>
          </p:cNvPr>
          <p:cNvSpPr txBox="1">
            <a:spLocks noChangeArrowheads="1"/>
          </p:cNvSpPr>
          <p:nvPr/>
        </p:nvSpPr>
        <p:spPr bwMode="auto">
          <a:xfrm>
            <a:off x="1703389" y="476250"/>
            <a:ext cx="8713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3333FF"/>
                </a:solidFill>
                <a:effectLst>
                  <a:outerShdw blurRad="38100" dist="38100" dir="2700000" algn="tl">
                    <a:srgbClr val="C0C0C0"/>
                  </a:outerShdw>
                </a:effectLst>
                <a:ea typeface="隶书" pitchFamily="49" charset="-122"/>
              </a:rPr>
              <a:t>量子光学时期（公元</a:t>
            </a:r>
            <a:r>
              <a:rPr lang="en-US" altLang="zh-CN" sz="2800" b="1">
                <a:solidFill>
                  <a:srgbClr val="3333FF"/>
                </a:solidFill>
                <a:effectLst>
                  <a:outerShdw blurRad="38100" dist="38100" dir="2700000" algn="tl">
                    <a:srgbClr val="C0C0C0"/>
                  </a:outerShdw>
                </a:effectLst>
                <a:ea typeface="隶书" pitchFamily="49" charset="-122"/>
              </a:rPr>
              <a:t>19</a:t>
            </a:r>
            <a:r>
              <a:rPr lang="zh-CN" altLang="en-US" sz="2800" b="1">
                <a:solidFill>
                  <a:srgbClr val="3333FF"/>
                </a:solidFill>
                <a:effectLst>
                  <a:outerShdw blurRad="38100" dist="38100" dir="2700000" algn="tl">
                    <a:srgbClr val="C0C0C0"/>
                  </a:outerShdw>
                </a:effectLst>
                <a:ea typeface="隶书" pitchFamily="49" charset="-122"/>
              </a:rPr>
              <a:t>世纪末</a:t>
            </a:r>
            <a:r>
              <a:rPr lang="en-US" altLang="zh-CN" sz="2800" b="1">
                <a:solidFill>
                  <a:srgbClr val="3333FF"/>
                </a:solidFill>
                <a:effectLst>
                  <a:outerShdw blurRad="38100" dist="38100" dir="2700000" algn="tl">
                    <a:srgbClr val="C0C0C0"/>
                  </a:outerShdw>
                </a:effectLst>
                <a:ea typeface="隶书" pitchFamily="49" charset="-122"/>
              </a:rPr>
              <a:t>—</a:t>
            </a:r>
            <a:r>
              <a:rPr lang="zh-CN" altLang="en-US" sz="2800" b="1">
                <a:solidFill>
                  <a:srgbClr val="3333FF"/>
                </a:solidFill>
                <a:effectLst>
                  <a:outerShdw blurRad="38100" dist="38100" dir="2700000" algn="tl">
                    <a:srgbClr val="C0C0C0"/>
                  </a:outerShdw>
                </a:effectLst>
                <a:ea typeface="隶书" pitchFamily="49" charset="-122"/>
              </a:rPr>
              <a:t>公元</a:t>
            </a:r>
            <a:r>
              <a:rPr lang="en-US" altLang="zh-CN" sz="2800" b="1">
                <a:solidFill>
                  <a:srgbClr val="3333FF"/>
                </a:solidFill>
                <a:effectLst>
                  <a:outerShdw blurRad="38100" dist="38100" dir="2700000" algn="tl">
                    <a:srgbClr val="C0C0C0"/>
                  </a:outerShdw>
                </a:effectLst>
                <a:ea typeface="隶书" pitchFamily="49" charset="-122"/>
              </a:rPr>
              <a:t>20</a:t>
            </a:r>
            <a:r>
              <a:rPr lang="zh-CN" altLang="en-US" sz="2800" b="1">
                <a:solidFill>
                  <a:srgbClr val="3333FF"/>
                </a:solidFill>
                <a:effectLst>
                  <a:outerShdw blurRad="38100" dist="38100" dir="2700000" algn="tl">
                    <a:srgbClr val="C0C0C0"/>
                  </a:outerShdw>
                </a:effectLst>
                <a:ea typeface="隶书" pitchFamily="49" charset="-122"/>
              </a:rPr>
              <a:t>世纪上半叶）</a:t>
            </a:r>
          </a:p>
        </p:txBody>
      </p:sp>
      <p:sp>
        <p:nvSpPr>
          <p:cNvPr id="17411" name="Text Box 3">
            <a:extLst>
              <a:ext uri="{FF2B5EF4-FFF2-40B4-BE49-F238E27FC236}">
                <a16:creationId xmlns:a16="http://schemas.microsoft.com/office/drawing/2014/main" id="{CD2EAFE7-B8C2-4DD7-9C9D-FB4D2DB275F6}"/>
              </a:ext>
            </a:extLst>
          </p:cNvPr>
          <p:cNvSpPr txBox="1">
            <a:spLocks noChangeArrowheads="1"/>
          </p:cNvSpPr>
          <p:nvPr/>
        </p:nvSpPr>
        <p:spPr bwMode="auto">
          <a:xfrm>
            <a:off x="1774826" y="1484314"/>
            <a:ext cx="8639175" cy="171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spcBef>
                <a:spcPct val="50000"/>
              </a:spcBef>
            </a:pPr>
            <a:r>
              <a:rPr lang="zh-CN" altLang="en-US" sz="2800">
                <a:solidFill>
                  <a:srgbClr val="C5233A"/>
                </a:solidFill>
                <a:ea typeface="隶书" pitchFamily="49" charset="-122"/>
              </a:rPr>
              <a:t>成就 </a:t>
            </a:r>
            <a:r>
              <a:rPr lang="zh-CN" altLang="en-US" sz="2400">
                <a:ea typeface="隶书" pitchFamily="49" charset="-122"/>
              </a:rPr>
              <a:t>   爱因斯坦（</a:t>
            </a:r>
            <a:r>
              <a:rPr lang="en-US" altLang="zh-CN" sz="2400" b="1"/>
              <a:t>1879—1947</a:t>
            </a:r>
            <a:r>
              <a:rPr lang="zh-CN" altLang="en-US" sz="2400">
                <a:ea typeface="隶书" pitchFamily="49" charset="-122"/>
              </a:rPr>
              <a:t>年）发展了普朗克的能量子假设，提出了光的量子说，圆满的解释了光电效应，并被康普顿效应等许多实验证实，使人们认识到光的波粒二象性。</a:t>
            </a:r>
          </a:p>
        </p:txBody>
      </p:sp>
      <p:sp>
        <p:nvSpPr>
          <p:cNvPr id="17412" name="Text Box 4">
            <a:extLst>
              <a:ext uri="{FF2B5EF4-FFF2-40B4-BE49-F238E27FC236}">
                <a16:creationId xmlns:a16="http://schemas.microsoft.com/office/drawing/2014/main" id="{9697CC12-2040-4EDF-B3B5-EF7A70E9A3B4}"/>
              </a:ext>
            </a:extLst>
          </p:cNvPr>
          <p:cNvSpPr txBox="1">
            <a:spLocks noChangeArrowheads="1"/>
          </p:cNvSpPr>
          <p:nvPr/>
        </p:nvSpPr>
        <p:spPr bwMode="auto">
          <a:xfrm>
            <a:off x="1846263" y="3571875"/>
            <a:ext cx="8570912" cy="173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lang="zh-CN" altLang="en-US" sz="2400" b="1">
                <a:solidFill>
                  <a:srgbClr val="FF0066"/>
                </a:solidFill>
                <a:ea typeface="隶书" pitchFamily="49" charset="-122"/>
              </a:rPr>
              <a:t>光和一切微观粒子都具有波粒二象性，这个认识促进了原子核和基本粒子研究的发展，也推动人们进一步探索光和物质的本质，包括实物和场的本质问题。</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8A786E9F-D7F3-4BC3-8863-114019D5DD81}"/>
              </a:ext>
            </a:extLst>
          </p:cNvPr>
          <p:cNvSpPr txBox="1">
            <a:spLocks noChangeArrowheads="1"/>
          </p:cNvSpPr>
          <p:nvPr/>
        </p:nvSpPr>
        <p:spPr bwMode="auto">
          <a:xfrm>
            <a:off x="1774826" y="476251"/>
            <a:ext cx="3095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3333FF"/>
                </a:solidFill>
                <a:effectLst>
                  <a:outerShdw blurRad="38100" dist="38100" dir="2700000" algn="tl">
                    <a:srgbClr val="C0C0C0"/>
                  </a:outerShdw>
                </a:effectLst>
                <a:ea typeface="隶书" pitchFamily="49" charset="-122"/>
              </a:rPr>
              <a:t>现代光学时期</a:t>
            </a:r>
          </a:p>
        </p:txBody>
      </p:sp>
      <p:sp>
        <p:nvSpPr>
          <p:cNvPr id="18435" name="Text Box 3">
            <a:extLst>
              <a:ext uri="{FF2B5EF4-FFF2-40B4-BE49-F238E27FC236}">
                <a16:creationId xmlns:a16="http://schemas.microsoft.com/office/drawing/2014/main" id="{06665581-FDE6-4C75-AD0B-B9ABCE17D6F1}"/>
              </a:ext>
            </a:extLst>
          </p:cNvPr>
          <p:cNvSpPr txBox="1">
            <a:spLocks noChangeArrowheads="1"/>
          </p:cNvSpPr>
          <p:nvPr/>
        </p:nvSpPr>
        <p:spPr bwMode="auto">
          <a:xfrm>
            <a:off x="1957388" y="1412875"/>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5050"/>
                </a:solidFill>
                <a:effectLst>
                  <a:outerShdw blurRad="38100" dist="38100" dir="2700000" algn="tl">
                    <a:srgbClr val="C0C0C0"/>
                  </a:outerShdw>
                </a:effectLst>
              </a:rPr>
              <a:t>    </a:t>
            </a:r>
            <a:r>
              <a:rPr lang="en-US" altLang="zh-CN" sz="2400" b="1">
                <a:solidFill>
                  <a:srgbClr val="FF5050"/>
                </a:solidFill>
                <a:effectLst>
                  <a:outerShdw blurRad="38100" dist="38100" dir="2700000" algn="tl">
                    <a:srgbClr val="C0C0C0"/>
                  </a:outerShdw>
                </a:effectLst>
              </a:rPr>
              <a:t>20</a:t>
            </a:r>
            <a:r>
              <a:rPr lang="zh-CN" altLang="en-US" sz="2400" b="1">
                <a:solidFill>
                  <a:srgbClr val="FF5050"/>
                </a:solidFill>
                <a:effectLst>
                  <a:outerShdw blurRad="38100" dist="38100" dir="2700000" algn="tl">
                    <a:srgbClr val="C0C0C0"/>
                  </a:outerShdw>
                </a:effectLst>
                <a:ea typeface="隶书" pitchFamily="49" charset="-122"/>
              </a:rPr>
              <a:t>世纪</a:t>
            </a:r>
            <a:r>
              <a:rPr lang="en-US" altLang="zh-CN" sz="2400" b="1">
                <a:solidFill>
                  <a:srgbClr val="FF5050"/>
                </a:solidFill>
                <a:effectLst>
                  <a:outerShdw blurRad="38100" dist="38100" dir="2700000" algn="tl">
                    <a:srgbClr val="C0C0C0"/>
                  </a:outerShdw>
                </a:effectLst>
              </a:rPr>
              <a:t>60</a:t>
            </a:r>
            <a:r>
              <a:rPr lang="zh-CN" altLang="en-US" sz="2400" b="1">
                <a:solidFill>
                  <a:srgbClr val="FF5050"/>
                </a:solidFill>
                <a:effectLst>
                  <a:outerShdw blurRad="38100" dist="38100" dir="2700000" algn="tl">
                    <a:srgbClr val="C0C0C0"/>
                  </a:outerShdw>
                </a:effectLst>
                <a:ea typeface="隶书" pitchFamily="49" charset="-122"/>
              </a:rPr>
              <a:t>年代以来是光学发展最为迅速活跃的时期。</a:t>
            </a:r>
          </a:p>
        </p:txBody>
      </p:sp>
      <p:sp>
        <p:nvSpPr>
          <p:cNvPr id="18436" name="Text Box 4">
            <a:extLst>
              <a:ext uri="{FF2B5EF4-FFF2-40B4-BE49-F238E27FC236}">
                <a16:creationId xmlns:a16="http://schemas.microsoft.com/office/drawing/2014/main" id="{3ABD2793-DA98-491F-A580-307BDEAAF591}"/>
              </a:ext>
            </a:extLst>
          </p:cNvPr>
          <p:cNvSpPr txBox="1">
            <a:spLocks noChangeArrowheads="1"/>
          </p:cNvSpPr>
          <p:nvPr/>
        </p:nvSpPr>
        <p:spPr bwMode="auto">
          <a:xfrm>
            <a:off x="1524001" y="1987550"/>
            <a:ext cx="8715375" cy="254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lang="zh-CN" altLang="en-US" sz="2800" b="1">
                <a:solidFill>
                  <a:srgbClr val="C5233A"/>
                </a:solidFill>
                <a:ea typeface="隶书" pitchFamily="49" charset="-122"/>
              </a:rPr>
              <a:t>成就 </a:t>
            </a:r>
            <a:r>
              <a:rPr lang="zh-CN" altLang="en-US" sz="2400" b="1">
                <a:ea typeface="隶书" pitchFamily="49" charset="-122"/>
              </a:rPr>
              <a:t>   </a:t>
            </a:r>
            <a:r>
              <a:rPr lang="zh-CN" altLang="en-US" sz="2400" b="1">
                <a:solidFill>
                  <a:srgbClr val="3333FF"/>
                </a:solidFill>
                <a:ea typeface="隶书" pitchFamily="49" charset="-122"/>
              </a:rPr>
              <a:t>激光</a:t>
            </a:r>
            <a:r>
              <a:rPr lang="zh-CN" altLang="en-US" sz="2400" b="1">
                <a:ea typeface="隶书" pitchFamily="49" charset="-122"/>
              </a:rPr>
              <a:t>问世、全息术、微波、光纤、红外技术的应用乃至光计算机的研制，使光学成为现代物理学和现代科学技术领域最重要的前沿之一；理论上出现了许多新的分支学科和边缘学科，如傅里叶光学、非线性光学、量子光学、激光光谱学、集成光学等。</a:t>
            </a:r>
          </a:p>
        </p:txBody>
      </p:sp>
      <p:sp>
        <p:nvSpPr>
          <p:cNvPr id="18437" name="Text Box 5">
            <a:extLst>
              <a:ext uri="{FF2B5EF4-FFF2-40B4-BE49-F238E27FC236}">
                <a16:creationId xmlns:a16="http://schemas.microsoft.com/office/drawing/2014/main" id="{682C95D4-E585-43E5-B0A5-6888C1C9A830}"/>
              </a:ext>
            </a:extLst>
          </p:cNvPr>
          <p:cNvSpPr txBox="1">
            <a:spLocks noChangeArrowheads="1"/>
          </p:cNvSpPr>
          <p:nvPr/>
        </p:nvSpPr>
        <p:spPr bwMode="auto">
          <a:xfrm>
            <a:off x="1524000" y="4724400"/>
            <a:ext cx="849630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lang="zh-CN" altLang="en-US" sz="2400" b="1">
                <a:solidFill>
                  <a:srgbClr val="FF0066"/>
                </a:solidFill>
                <a:ea typeface="隶书" pitchFamily="49" charset="-122"/>
              </a:rPr>
              <a:t>现代光学与其他科学技术的结合使人们对光本质的认识进一步向前发展，并在社会生活和生产活动中发挥极其重要的作用。</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4E567-E86C-4C21-86DD-0F42BF870B31}"/>
              </a:ext>
            </a:extLst>
          </p:cNvPr>
          <p:cNvSpPr>
            <a:spLocks noGrp="1"/>
          </p:cNvSpPr>
          <p:nvPr>
            <p:ph type="title"/>
          </p:nvPr>
        </p:nvSpPr>
        <p:spPr/>
        <p:txBody>
          <a:bodyPr/>
          <a:lstStyle/>
          <a:p>
            <a:r>
              <a:rPr lang="zh-CN" altLang="en-US" dirty="0"/>
              <a:t>课程内容及考核</a:t>
            </a:r>
          </a:p>
        </p:txBody>
      </p:sp>
      <p:sp>
        <p:nvSpPr>
          <p:cNvPr id="3" name="内容占位符 2">
            <a:extLst>
              <a:ext uri="{FF2B5EF4-FFF2-40B4-BE49-F238E27FC236}">
                <a16:creationId xmlns:a16="http://schemas.microsoft.com/office/drawing/2014/main" id="{545174A4-2396-4E7C-9C7F-389385D85B96}"/>
              </a:ext>
            </a:extLst>
          </p:cNvPr>
          <p:cNvSpPr>
            <a:spLocks noGrp="1"/>
          </p:cNvSpPr>
          <p:nvPr>
            <p:ph idx="1"/>
          </p:nvPr>
        </p:nvSpPr>
        <p:spPr>
          <a:xfrm>
            <a:off x="1737970" y="1690688"/>
            <a:ext cx="6645250" cy="4699293"/>
          </a:xfrm>
        </p:spPr>
        <p:txBody>
          <a:bodyPr>
            <a:normAutofit fontScale="92500" lnSpcReduction="10000"/>
          </a:bodyPr>
          <a:lstStyle/>
          <a:p>
            <a:r>
              <a:rPr lang="zh-CN" altLang="en-US" dirty="0"/>
              <a:t>周三</a:t>
            </a:r>
            <a:r>
              <a:rPr lang="en-US" altLang="zh-CN" dirty="0"/>
              <a:t>7-9</a:t>
            </a:r>
            <a:r>
              <a:rPr lang="zh-CN" altLang="en-US" dirty="0"/>
              <a:t>节</a:t>
            </a:r>
            <a:endParaRPr lang="en-US" altLang="zh-CN" dirty="0"/>
          </a:p>
          <a:p>
            <a:r>
              <a:rPr lang="zh-CN" altLang="en-US" dirty="0"/>
              <a:t>平时成绩 </a:t>
            </a:r>
            <a:r>
              <a:rPr lang="en-US" altLang="zh-CN" dirty="0"/>
              <a:t>20</a:t>
            </a:r>
          </a:p>
          <a:p>
            <a:r>
              <a:rPr lang="zh-CN" altLang="en-US" dirty="0"/>
              <a:t>几何光学 </a:t>
            </a:r>
            <a:r>
              <a:rPr lang="en-US" altLang="zh-CN" dirty="0"/>
              <a:t>+</a:t>
            </a:r>
            <a:r>
              <a:rPr lang="zh-CN" altLang="en-US" dirty="0"/>
              <a:t>波动光学 期中 </a:t>
            </a:r>
            <a:r>
              <a:rPr lang="en-US" altLang="zh-CN" dirty="0"/>
              <a:t>40</a:t>
            </a:r>
          </a:p>
          <a:p>
            <a:r>
              <a:rPr lang="zh-CN" altLang="en-US" dirty="0"/>
              <a:t>期末 </a:t>
            </a:r>
            <a:r>
              <a:rPr lang="en-US" altLang="zh-CN" dirty="0"/>
              <a:t>40</a:t>
            </a:r>
          </a:p>
          <a:p>
            <a:r>
              <a:rPr lang="zh-CN" altLang="en-US" dirty="0"/>
              <a:t>出勤、作业、课堂测试等</a:t>
            </a:r>
            <a:endParaRPr lang="en-US" altLang="zh-CN" dirty="0"/>
          </a:p>
          <a:p>
            <a:r>
              <a:rPr lang="zh-CN" altLang="en-US" dirty="0"/>
              <a:t>助教：</a:t>
            </a:r>
            <a:endParaRPr lang="en-US" altLang="zh-CN" dirty="0"/>
          </a:p>
          <a:p>
            <a:endParaRPr lang="en-US" altLang="zh-CN" dirty="0"/>
          </a:p>
          <a:p>
            <a:pPr marL="0" indent="0">
              <a:buNone/>
            </a:pPr>
            <a:r>
              <a:rPr lang="zh-CN" altLang="en-US" dirty="0"/>
              <a:t>刘智波</a:t>
            </a:r>
            <a:endParaRPr lang="en-US" altLang="zh-CN" dirty="0"/>
          </a:p>
          <a:p>
            <a:pPr marL="0" indent="0">
              <a:buNone/>
            </a:pPr>
            <a:r>
              <a:rPr lang="zh-CN" altLang="en-US" dirty="0"/>
              <a:t>五教</a:t>
            </a:r>
            <a:r>
              <a:rPr lang="en-US" altLang="zh-CN" dirty="0"/>
              <a:t>309</a:t>
            </a:r>
          </a:p>
          <a:p>
            <a:pPr marL="0" indent="0">
              <a:buNone/>
            </a:pPr>
            <a:r>
              <a:rPr lang="en-US" altLang="zh-CN" dirty="0"/>
              <a:t>liuzb@nankai.edu.cn</a:t>
            </a:r>
          </a:p>
        </p:txBody>
      </p:sp>
    </p:spTree>
    <p:extLst>
      <p:ext uri="{BB962C8B-B14F-4D97-AF65-F5344CB8AC3E}">
        <p14:creationId xmlns:p14="http://schemas.microsoft.com/office/powerpoint/2010/main" val="2804175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23EDEA14-FFDD-4670-886C-346CF4B2614B}"/>
              </a:ext>
            </a:extLst>
          </p:cNvPr>
          <p:cNvSpPr>
            <a:spLocks noGrp="1" noChangeArrowheads="1"/>
          </p:cNvSpPr>
          <p:nvPr>
            <p:ph type="title"/>
          </p:nvPr>
        </p:nvSpPr>
        <p:spPr>
          <a:xfrm>
            <a:off x="1992313" y="260351"/>
            <a:ext cx="8229600" cy="1084263"/>
          </a:xfrm>
        </p:spPr>
        <p:txBody>
          <a:bodyPr/>
          <a:lstStyle/>
          <a:p>
            <a:r>
              <a:rPr lang="zh-CN" altLang="en-US" sz="3600" b="1">
                <a:latin typeface="楷体_GB2312" pitchFamily="1" charset="-122"/>
                <a:ea typeface="楷体_GB2312" pitchFamily="1" charset="-122"/>
              </a:rPr>
              <a:t>光学发展史的五大阶段</a:t>
            </a:r>
          </a:p>
        </p:txBody>
      </p:sp>
      <p:sp>
        <p:nvSpPr>
          <p:cNvPr id="19459" name="Text Box 3">
            <a:hlinkClick r:id="" action="ppaction://hlinkshowjump?jump=previousslide"/>
            <a:extLst>
              <a:ext uri="{FF2B5EF4-FFF2-40B4-BE49-F238E27FC236}">
                <a16:creationId xmlns:a16="http://schemas.microsoft.com/office/drawing/2014/main" id="{F7787507-4BBC-4DB3-B191-E7287E099678}"/>
              </a:ext>
            </a:extLst>
          </p:cNvPr>
          <p:cNvSpPr txBox="1">
            <a:spLocks noChangeArrowheads="1"/>
          </p:cNvSpPr>
          <p:nvPr/>
        </p:nvSpPr>
        <p:spPr bwMode="auto">
          <a:xfrm>
            <a:off x="7162801" y="5870576"/>
            <a:ext cx="11588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1600"/>
          </a:p>
        </p:txBody>
      </p:sp>
      <p:sp>
        <p:nvSpPr>
          <p:cNvPr id="19460" name="Text Box 4">
            <a:hlinkClick r:id="" action="ppaction://hlinkshowjump?jump=nextslide"/>
            <a:extLst>
              <a:ext uri="{FF2B5EF4-FFF2-40B4-BE49-F238E27FC236}">
                <a16:creationId xmlns:a16="http://schemas.microsoft.com/office/drawing/2014/main" id="{18F601CE-93C9-471A-AC0D-F351C8EF99FA}"/>
              </a:ext>
            </a:extLst>
          </p:cNvPr>
          <p:cNvSpPr txBox="1">
            <a:spLocks noChangeArrowheads="1"/>
          </p:cNvSpPr>
          <p:nvPr/>
        </p:nvSpPr>
        <p:spPr bwMode="auto">
          <a:xfrm>
            <a:off x="9432926" y="5870576"/>
            <a:ext cx="11588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1600"/>
          </a:p>
        </p:txBody>
      </p:sp>
      <p:sp>
        <p:nvSpPr>
          <p:cNvPr id="19461" name="Text Box 5">
            <a:hlinkClick r:id="rId2"/>
            <a:extLst>
              <a:ext uri="{FF2B5EF4-FFF2-40B4-BE49-F238E27FC236}">
                <a16:creationId xmlns:a16="http://schemas.microsoft.com/office/drawing/2014/main" id="{553ADA39-513A-41F7-8222-513F9F01CE12}"/>
              </a:ext>
            </a:extLst>
          </p:cNvPr>
          <p:cNvSpPr txBox="1">
            <a:spLocks noChangeArrowheads="1"/>
          </p:cNvSpPr>
          <p:nvPr/>
        </p:nvSpPr>
        <p:spPr bwMode="auto">
          <a:xfrm>
            <a:off x="8534400" y="5870576"/>
            <a:ext cx="838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1600"/>
          </a:p>
        </p:txBody>
      </p:sp>
      <p:sp>
        <p:nvSpPr>
          <p:cNvPr id="19462" name="Rectangle 6">
            <a:extLst>
              <a:ext uri="{FF2B5EF4-FFF2-40B4-BE49-F238E27FC236}">
                <a16:creationId xmlns:a16="http://schemas.microsoft.com/office/drawing/2014/main" id="{089BDFFD-B956-4ABA-94A8-9BB17B26E2A8}"/>
              </a:ext>
            </a:extLst>
          </p:cNvPr>
          <p:cNvSpPr>
            <a:spLocks noChangeArrowheads="1"/>
          </p:cNvSpPr>
          <p:nvPr/>
        </p:nvSpPr>
        <p:spPr bwMode="auto">
          <a:xfrm>
            <a:off x="1524000" y="1412875"/>
            <a:ext cx="91440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800" dirty="0">
                <a:latin typeface="黑体" panose="02010609060101010101" pitchFamily="49" charset="-122"/>
                <a:ea typeface="黑体" panose="02010609060101010101" pitchFamily="49" charset="-122"/>
              </a:rPr>
              <a:t> 时期    阶段      实验      理论     代表人物</a:t>
            </a:r>
          </a:p>
        </p:txBody>
      </p:sp>
      <p:sp>
        <p:nvSpPr>
          <p:cNvPr id="19463" name="Rectangle 7">
            <a:extLst>
              <a:ext uri="{FF2B5EF4-FFF2-40B4-BE49-F238E27FC236}">
                <a16:creationId xmlns:a16="http://schemas.microsoft.com/office/drawing/2014/main" id="{4551F14E-73B5-47DD-B8F3-02097D77F02B}"/>
              </a:ext>
            </a:extLst>
          </p:cNvPr>
          <p:cNvSpPr>
            <a:spLocks noChangeArrowheads="1"/>
          </p:cNvSpPr>
          <p:nvPr/>
        </p:nvSpPr>
        <p:spPr bwMode="auto">
          <a:xfrm>
            <a:off x="1524000" y="2022475"/>
            <a:ext cx="1219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ea typeface="楷体_GB2312" pitchFamily="1" charset="-122"/>
              </a:rPr>
              <a:t>萌芽</a:t>
            </a:r>
          </a:p>
        </p:txBody>
      </p:sp>
      <p:sp>
        <p:nvSpPr>
          <p:cNvPr id="19464" name="Rectangle 8">
            <a:extLst>
              <a:ext uri="{FF2B5EF4-FFF2-40B4-BE49-F238E27FC236}">
                <a16:creationId xmlns:a16="http://schemas.microsoft.com/office/drawing/2014/main" id="{FBE4338A-CA94-4783-BB03-107DB2F7D6C1}"/>
              </a:ext>
            </a:extLst>
          </p:cNvPr>
          <p:cNvSpPr>
            <a:spLocks noChangeArrowheads="1"/>
          </p:cNvSpPr>
          <p:nvPr/>
        </p:nvSpPr>
        <p:spPr bwMode="auto">
          <a:xfrm>
            <a:off x="2743200" y="2022475"/>
            <a:ext cx="22860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ea typeface="楷体_GB2312" pitchFamily="1" charset="-122"/>
              </a:rPr>
              <a:t>远古</a:t>
            </a:r>
            <a:r>
              <a:rPr lang="en-US" altLang="zh-CN" sz="2400">
                <a:ea typeface="楷体_GB2312" pitchFamily="1" charset="-122"/>
              </a:rPr>
              <a:t>-16</a:t>
            </a:r>
            <a:r>
              <a:rPr lang="zh-CN" altLang="en-US" sz="2400">
                <a:ea typeface="楷体_GB2312" pitchFamily="1" charset="-122"/>
              </a:rPr>
              <a:t>世纪</a:t>
            </a:r>
          </a:p>
        </p:txBody>
      </p:sp>
      <p:sp>
        <p:nvSpPr>
          <p:cNvPr id="19465" name="Rectangle 9">
            <a:extLst>
              <a:ext uri="{FF2B5EF4-FFF2-40B4-BE49-F238E27FC236}">
                <a16:creationId xmlns:a16="http://schemas.microsoft.com/office/drawing/2014/main" id="{5504582C-CA22-4BE7-B891-CAF6B97EB47D}"/>
              </a:ext>
            </a:extLst>
          </p:cNvPr>
          <p:cNvSpPr>
            <a:spLocks noChangeArrowheads="1"/>
          </p:cNvSpPr>
          <p:nvPr/>
        </p:nvSpPr>
        <p:spPr bwMode="auto">
          <a:xfrm>
            <a:off x="4876800" y="2022475"/>
            <a:ext cx="17526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ea typeface="楷体_GB2312" pitchFamily="1" charset="-122"/>
              </a:rPr>
              <a:t>  </a:t>
            </a:r>
            <a:r>
              <a:rPr lang="en-US" altLang="zh-CN" sz="2400">
                <a:ea typeface="楷体_GB2312" pitchFamily="1" charset="-122"/>
              </a:rPr>
              <a:t>(</a:t>
            </a:r>
            <a:r>
              <a:rPr lang="zh-CN" altLang="en-US" sz="2400">
                <a:ea typeface="楷体_GB2312" pitchFamily="1" charset="-122"/>
              </a:rPr>
              <a:t>简单</a:t>
            </a:r>
            <a:r>
              <a:rPr lang="en-US" altLang="zh-CN" sz="2400">
                <a:ea typeface="楷体_GB2312" pitchFamily="1" charset="-122"/>
              </a:rPr>
              <a:t>) </a:t>
            </a:r>
          </a:p>
          <a:p>
            <a:pPr algn="ctr"/>
            <a:r>
              <a:rPr lang="zh-CN" altLang="en-US" sz="2400">
                <a:ea typeface="楷体_GB2312" pitchFamily="1" charset="-122"/>
              </a:rPr>
              <a:t>光学元件</a:t>
            </a:r>
          </a:p>
        </p:txBody>
      </p:sp>
      <p:sp>
        <p:nvSpPr>
          <p:cNvPr id="19466" name="Rectangle 10">
            <a:extLst>
              <a:ext uri="{FF2B5EF4-FFF2-40B4-BE49-F238E27FC236}">
                <a16:creationId xmlns:a16="http://schemas.microsoft.com/office/drawing/2014/main" id="{97EF3286-EB48-4881-A25E-D460A77FEBCD}"/>
              </a:ext>
            </a:extLst>
          </p:cNvPr>
          <p:cNvSpPr>
            <a:spLocks noChangeArrowheads="1"/>
          </p:cNvSpPr>
          <p:nvPr/>
        </p:nvSpPr>
        <p:spPr bwMode="auto">
          <a:xfrm>
            <a:off x="6575425" y="2014538"/>
            <a:ext cx="17526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ea typeface="楷体_GB2312" pitchFamily="1" charset="-122"/>
              </a:rPr>
              <a:t>反射定律 </a:t>
            </a:r>
          </a:p>
        </p:txBody>
      </p:sp>
      <p:sp>
        <p:nvSpPr>
          <p:cNvPr id="19467" name="Rectangle 11">
            <a:extLst>
              <a:ext uri="{FF2B5EF4-FFF2-40B4-BE49-F238E27FC236}">
                <a16:creationId xmlns:a16="http://schemas.microsoft.com/office/drawing/2014/main" id="{2DE802C0-0B76-4D31-BE05-7CEE5CF91F0F}"/>
              </a:ext>
            </a:extLst>
          </p:cNvPr>
          <p:cNvSpPr>
            <a:spLocks noChangeArrowheads="1"/>
          </p:cNvSpPr>
          <p:nvPr/>
        </p:nvSpPr>
        <p:spPr bwMode="auto">
          <a:xfrm>
            <a:off x="8305800" y="2022475"/>
            <a:ext cx="2362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ea typeface="楷体_GB2312" pitchFamily="1" charset="-122"/>
              </a:rPr>
              <a:t>欧几里德</a:t>
            </a:r>
          </a:p>
          <a:p>
            <a:pPr algn="ctr"/>
            <a:r>
              <a:rPr lang="zh-CN" altLang="en-US" sz="2400">
                <a:ea typeface="楷体_GB2312" pitchFamily="1" charset="-122"/>
              </a:rPr>
              <a:t>（前</a:t>
            </a:r>
            <a:r>
              <a:rPr lang="en-US" altLang="zh-CN" sz="2400">
                <a:ea typeface="楷体_GB2312" pitchFamily="1" charset="-122"/>
              </a:rPr>
              <a:t>33-</a:t>
            </a:r>
            <a:r>
              <a:rPr lang="zh-CN" altLang="en-US" sz="2400">
                <a:ea typeface="楷体_GB2312" pitchFamily="1" charset="-122"/>
              </a:rPr>
              <a:t>前</a:t>
            </a:r>
            <a:r>
              <a:rPr lang="en-US" altLang="zh-CN" sz="2400">
                <a:ea typeface="楷体_GB2312" pitchFamily="1" charset="-122"/>
              </a:rPr>
              <a:t>275</a:t>
            </a:r>
            <a:r>
              <a:rPr lang="zh-CN" altLang="en-US" sz="2400">
                <a:ea typeface="楷体_GB2312" pitchFamily="1" charset="-122"/>
              </a:rPr>
              <a:t>）</a:t>
            </a:r>
          </a:p>
        </p:txBody>
      </p:sp>
      <p:sp>
        <p:nvSpPr>
          <p:cNvPr id="19468" name="Rectangle 12">
            <a:extLst>
              <a:ext uri="{FF2B5EF4-FFF2-40B4-BE49-F238E27FC236}">
                <a16:creationId xmlns:a16="http://schemas.microsoft.com/office/drawing/2014/main" id="{36B204AB-2389-448B-9079-49D75A96F0FB}"/>
              </a:ext>
            </a:extLst>
          </p:cNvPr>
          <p:cNvSpPr>
            <a:spLocks noChangeArrowheads="1"/>
          </p:cNvSpPr>
          <p:nvPr/>
        </p:nvSpPr>
        <p:spPr bwMode="auto">
          <a:xfrm>
            <a:off x="1524000" y="2860675"/>
            <a:ext cx="1219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ea typeface="楷体_GB2312" pitchFamily="1" charset="-122"/>
              </a:rPr>
              <a:t>几何</a:t>
            </a:r>
          </a:p>
        </p:txBody>
      </p:sp>
      <p:sp>
        <p:nvSpPr>
          <p:cNvPr id="19469" name="Rectangle 13">
            <a:extLst>
              <a:ext uri="{FF2B5EF4-FFF2-40B4-BE49-F238E27FC236}">
                <a16:creationId xmlns:a16="http://schemas.microsoft.com/office/drawing/2014/main" id="{0E55F749-979A-4498-A0D0-3BE3DD7BB417}"/>
              </a:ext>
            </a:extLst>
          </p:cNvPr>
          <p:cNvSpPr>
            <a:spLocks noChangeArrowheads="1"/>
          </p:cNvSpPr>
          <p:nvPr/>
        </p:nvSpPr>
        <p:spPr bwMode="auto">
          <a:xfrm>
            <a:off x="2743200" y="2860675"/>
            <a:ext cx="22860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楷体_GB2312" pitchFamily="1" charset="-122"/>
              </a:rPr>
              <a:t>17-18</a:t>
            </a:r>
            <a:r>
              <a:rPr lang="zh-CN" altLang="en-US" sz="2400">
                <a:ea typeface="楷体_GB2312" pitchFamily="1" charset="-122"/>
              </a:rPr>
              <a:t>世纪</a:t>
            </a:r>
          </a:p>
        </p:txBody>
      </p:sp>
      <p:sp>
        <p:nvSpPr>
          <p:cNvPr id="19470" name="Rectangle 14">
            <a:extLst>
              <a:ext uri="{FF2B5EF4-FFF2-40B4-BE49-F238E27FC236}">
                <a16:creationId xmlns:a16="http://schemas.microsoft.com/office/drawing/2014/main" id="{69584807-AF4C-49C7-B432-56DB6551619E}"/>
              </a:ext>
            </a:extLst>
          </p:cNvPr>
          <p:cNvSpPr>
            <a:spLocks noChangeArrowheads="1"/>
          </p:cNvSpPr>
          <p:nvPr/>
        </p:nvSpPr>
        <p:spPr bwMode="auto">
          <a:xfrm>
            <a:off x="4876800" y="2860675"/>
            <a:ext cx="17526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ea typeface="楷体_GB2312" pitchFamily="1" charset="-122"/>
              </a:rPr>
              <a:t>  望远镜和 </a:t>
            </a:r>
          </a:p>
          <a:p>
            <a:pPr algn="ctr"/>
            <a:r>
              <a:rPr lang="zh-CN" altLang="en-US" sz="2400">
                <a:ea typeface="楷体_GB2312" pitchFamily="1" charset="-122"/>
              </a:rPr>
              <a:t>显微镜</a:t>
            </a:r>
            <a:r>
              <a:rPr lang="en-US" altLang="zh-CN" sz="2400">
                <a:ea typeface="楷体_GB2312" pitchFamily="1" charset="-122"/>
              </a:rPr>
              <a:t>(</a:t>
            </a:r>
            <a:r>
              <a:rPr lang="zh-CN" altLang="en-US" sz="2400">
                <a:ea typeface="楷体_GB2312" pitchFamily="1" charset="-122"/>
              </a:rPr>
              <a:t>合</a:t>
            </a:r>
            <a:r>
              <a:rPr lang="en-US" altLang="zh-CN" sz="2400">
                <a:ea typeface="楷体_GB2312" pitchFamily="1" charset="-122"/>
              </a:rPr>
              <a:t>)</a:t>
            </a:r>
          </a:p>
        </p:txBody>
      </p:sp>
      <p:sp>
        <p:nvSpPr>
          <p:cNvPr id="19471" name="Rectangle 15">
            <a:extLst>
              <a:ext uri="{FF2B5EF4-FFF2-40B4-BE49-F238E27FC236}">
                <a16:creationId xmlns:a16="http://schemas.microsoft.com/office/drawing/2014/main" id="{2BA6C507-6BFE-42ED-A1C8-AA652D661F6D}"/>
              </a:ext>
            </a:extLst>
          </p:cNvPr>
          <p:cNvSpPr>
            <a:spLocks noChangeArrowheads="1"/>
          </p:cNvSpPr>
          <p:nvPr/>
        </p:nvSpPr>
        <p:spPr bwMode="auto">
          <a:xfrm>
            <a:off x="6553200" y="2860675"/>
            <a:ext cx="17526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ea typeface="楷体_GB2312" pitchFamily="1" charset="-122"/>
              </a:rPr>
              <a:t>折射定律 </a:t>
            </a:r>
          </a:p>
        </p:txBody>
      </p:sp>
      <p:sp>
        <p:nvSpPr>
          <p:cNvPr id="19472" name="Rectangle 16">
            <a:extLst>
              <a:ext uri="{FF2B5EF4-FFF2-40B4-BE49-F238E27FC236}">
                <a16:creationId xmlns:a16="http://schemas.microsoft.com/office/drawing/2014/main" id="{8888AD3A-AFAD-405B-96FB-7D54DF3D17E7}"/>
              </a:ext>
            </a:extLst>
          </p:cNvPr>
          <p:cNvSpPr>
            <a:spLocks noChangeArrowheads="1"/>
          </p:cNvSpPr>
          <p:nvPr/>
        </p:nvSpPr>
        <p:spPr bwMode="auto">
          <a:xfrm>
            <a:off x="8305800" y="2860675"/>
            <a:ext cx="2362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ea typeface="楷体_GB2312" pitchFamily="1" charset="-122"/>
              </a:rPr>
              <a:t>开普勒</a:t>
            </a:r>
            <a:r>
              <a:rPr lang="en-US" altLang="zh-CN" sz="2400">
                <a:ea typeface="楷体_GB2312" pitchFamily="1" charset="-122"/>
              </a:rPr>
              <a:t>/</a:t>
            </a:r>
            <a:r>
              <a:rPr lang="zh-CN" altLang="en-US" sz="2400">
                <a:ea typeface="楷体_GB2312" pitchFamily="1" charset="-122"/>
              </a:rPr>
              <a:t>笛卡儿</a:t>
            </a:r>
          </a:p>
          <a:p>
            <a:pPr algn="ctr"/>
            <a:r>
              <a:rPr lang="zh-CN" altLang="en-US" sz="2400">
                <a:ea typeface="楷体_GB2312" pitchFamily="1" charset="-122"/>
              </a:rPr>
              <a:t>斯涅耳</a:t>
            </a:r>
            <a:r>
              <a:rPr lang="en-US" altLang="zh-CN" sz="2400">
                <a:ea typeface="楷体_GB2312" pitchFamily="1" charset="-122"/>
              </a:rPr>
              <a:t>/</a:t>
            </a:r>
            <a:r>
              <a:rPr lang="zh-CN" altLang="en-US" sz="2400">
                <a:ea typeface="楷体_GB2312" pitchFamily="1" charset="-122"/>
              </a:rPr>
              <a:t>牛顿</a:t>
            </a:r>
          </a:p>
        </p:txBody>
      </p:sp>
      <p:sp>
        <p:nvSpPr>
          <p:cNvPr id="19473" name="Rectangle 17">
            <a:extLst>
              <a:ext uri="{FF2B5EF4-FFF2-40B4-BE49-F238E27FC236}">
                <a16:creationId xmlns:a16="http://schemas.microsoft.com/office/drawing/2014/main" id="{EC5E7CE3-9B2B-42DE-A14C-754426B38139}"/>
              </a:ext>
            </a:extLst>
          </p:cNvPr>
          <p:cNvSpPr>
            <a:spLocks noChangeArrowheads="1"/>
          </p:cNvSpPr>
          <p:nvPr/>
        </p:nvSpPr>
        <p:spPr bwMode="auto">
          <a:xfrm>
            <a:off x="1524000" y="3698875"/>
            <a:ext cx="1219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ea typeface="楷体_GB2312" pitchFamily="1" charset="-122"/>
              </a:rPr>
              <a:t>波动</a:t>
            </a:r>
          </a:p>
        </p:txBody>
      </p:sp>
      <p:sp>
        <p:nvSpPr>
          <p:cNvPr id="19474" name="Rectangle 18">
            <a:extLst>
              <a:ext uri="{FF2B5EF4-FFF2-40B4-BE49-F238E27FC236}">
                <a16:creationId xmlns:a16="http://schemas.microsoft.com/office/drawing/2014/main" id="{F9C6FA15-922A-4078-80C8-C88265442000}"/>
              </a:ext>
            </a:extLst>
          </p:cNvPr>
          <p:cNvSpPr>
            <a:spLocks noChangeArrowheads="1"/>
          </p:cNvSpPr>
          <p:nvPr/>
        </p:nvSpPr>
        <p:spPr bwMode="auto">
          <a:xfrm>
            <a:off x="2743200" y="3698875"/>
            <a:ext cx="22860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楷体_GB2312" pitchFamily="1" charset="-122"/>
              </a:rPr>
              <a:t>19</a:t>
            </a:r>
            <a:r>
              <a:rPr lang="zh-CN" altLang="en-US" sz="2400">
                <a:ea typeface="楷体_GB2312" pitchFamily="1" charset="-122"/>
              </a:rPr>
              <a:t>世纪</a:t>
            </a:r>
          </a:p>
        </p:txBody>
      </p:sp>
      <p:sp>
        <p:nvSpPr>
          <p:cNvPr id="19475" name="Rectangle 19">
            <a:extLst>
              <a:ext uri="{FF2B5EF4-FFF2-40B4-BE49-F238E27FC236}">
                <a16:creationId xmlns:a16="http://schemas.microsoft.com/office/drawing/2014/main" id="{B70EAC58-FB0B-4D05-91C7-AF8EBE094475}"/>
              </a:ext>
            </a:extLst>
          </p:cNvPr>
          <p:cNvSpPr>
            <a:spLocks noChangeArrowheads="1"/>
          </p:cNvSpPr>
          <p:nvPr/>
        </p:nvSpPr>
        <p:spPr bwMode="auto">
          <a:xfrm>
            <a:off x="4876800" y="3698875"/>
            <a:ext cx="17526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ea typeface="楷体_GB2312" pitchFamily="1" charset="-122"/>
              </a:rPr>
              <a:t>杨氏</a:t>
            </a:r>
            <a:r>
              <a:rPr lang="en-US" altLang="zh-CN" sz="2400">
                <a:ea typeface="楷体_GB2312" pitchFamily="1" charset="-122"/>
              </a:rPr>
              <a:t>/</a:t>
            </a:r>
            <a:r>
              <a:rPr lang="zh-CN" altLang="en-US" sz="2400">
                <a:ea typeface="楷体_GB2312" pitchFamily="1" charset="-122"/>
              </a:rPr>
              <a:t>马吕斯</a:t>
            </a:r>
          </a:p>
          <a:p>
            <a:pPr algn="ctr"/>
            <a:r>
              <a:rPr lang="zh-CN" altLang="en-US" sz="2400">
                <a:ea typeface="楷体_GB2312" pitchFamily="1" charset="-122"/>
              </a:rPr>
              <a:t>波长</a:t>
            </a:r>
            <a:r>
              <a:rPr lang="en-US" altLang="zh-CN" sz="2400">
                <a:ea typeface="楷体_GB2312" pitchFamily="1" charset="-122"/>
              </a:rPr>
              <a:t>/</a:t>
            </a:r>
            <a:r>
              <a:rPr lang="zh-CN" altLang="en-US" sz="2400">
                <a:ea typeface="楷体_GB2312" pitchFamily="1" charset="-122"/>
              </a:rPr>
              <a:t>声速</a:t>
            </a:r>
          </a:p>
        </p:txBody>
      </p:sp>
      <p:sp>
        <p:nvSpPr>
          <p:cNvPr id="19476" name="Rectangle 20">
            <a:extLst>
              <a:ext uri="{FF2B5EF4-FFF2-40B4-BE49-F238E27FC236}">
                <a16:creationId xmlns:a16="http://schemas.microsoft.com/office/drawing/2014/main" id="{0A705EC2-54CE-4342-A860-1416C528E9C0}"/>
              </a:ext>
            </a:extLst>
          </p:cNvPr>
          <p:cNvSpPr>
            <a:spLocks noChangeArrowheads="1"/>
          </p:cNvSpPr>
          <p:nvPr/>
        </p:nvSpPr>
        <p:spPr bwMode="auto">
          <a:xfrm>
            <a:off x="6553200" y="3698875"/>
            <a:ext cx="17526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ea typeface="楷体_GB2312" pitchFamily="1" charset="-122"/>
              </a:rPr>
              <a:t>光的电磁</a:t>
            </a:r>
          </a:p>
          <a:p>
            <a:pPr algn="ctr"/>
            <a:r>
              <a:rPr lang="zh-CN" altLang="en-US" sz="2400">
                <a:ea typeface="楷体_GB2312" pitchFamily="1" charset="-122"/>
              </a:rPr>
              <a:t>理论</a:t>
            </a:r>
          </a:p>
        </p:txBody>
      </p:sp>
      <p:sp>
        <p:nvSpPr>
          <p:cNvPr id="19477" name="Rectangle 21">
            <a:extLst>
              <a:ext uri="{FF2B5EF4-FFF2-40B4-BE49-F238E27FC236}">
                <a16:creationId xmlns:a16="http://schemas.microsoft.com/office/drawing/2014/main" id="{5B2162A5-C337-431D-8049-2BE15DC08AAE}"/>
              </a:ext>
            </a:extLst>
          </p:cNvPr>
          <p:cNvSpPr>
            <a:spLocks noChangeArrowheads="1"/>
          </p:cNvSpPr>
          <p:nvPr/>
        </p:nvSpPr>
        <p:spPr bwMode="auto">
          <a:xfrm>
            <a:off x="8305800" y="3698875"/>
            <a:ext cx="2362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ea typeface="楷体_GB2312" pitchFamily="1" charset="-122"/>
              </a:rPr>
              <a:t>杨氏</a:t>
            </a:r>
            <a:r>
              <a:rPr lang="en-US" altLang="zh-CN" sz="2400" dirty="0">
                <a:ea typeface="楷体_GB2312" pitchFamily="1" charset="-122"/>
              </a:rPr>
              <a:t>/</a:t>
            </a:r>
            <a:r>
              <a:rPr lang="zh-CN" altLang="en-US" sz="2400" dirty="0">
                <a:ea typeface="楷体_GB2312" pitchFamily="1" charset="-122"/>
              </a:rPr>
              <a:t>菲涅耳</a:t>
            </a:r>
          </a:p>
          <a:p>
            <a:pPr algn="ctr"/>
            <a:r>
              <a:rPr lang="zh-CN" altLang="en-US" sz="2400" dirty="0">
                <a:ea typeface="楷体_GB2312" pitchFamily="1" charset="-122"/>
              </a:rPr>
              <a:t>马吕斯</a:t>
            </a:r>
            <a:r>
              <a:rPr lang="en-US" altLang="zh-CN" sz="2400" dirty="0">
                <a:ea typeface="楷体_GB2312" pitchFamily="1" charset="-122"/>
              </a:rPr>
              <a:t>/</a:t>
            </a:r>
            <a:r>
              <a:rPr lang="zh-CN" altLang="en-US" sz="2400" dirty="0">
                <a:ea typeface="楷体_GB2312" pitchFamily="1" charset="-122"/>
              </a:rPr>
              <a:t>惠更斯</a:t>
            </a:r>
          </a:p>
        </p:txBody>
      </p:sp>
      <p:sp>
        <p:nvSpPr>
          <p:cNvPr id="19478" name="Rectangle 22">
            <a:extLst>
              <a:ext uri="{FF2B5EF4-FFF2-40B4-BE49-F238E27FC236}">
                <a16:creationId xmlns:a16="http://schemas.microsoft.com/office/drawing/2014/main" id="{0CA966B6-2EFB-4166-AD83-6199464A3B5C}"/>
              </a:ext>
            </a:extLst>
          </p:cNvPr>
          <p:cNvSpPr>
            <a:spLocks noChangeArrowheads="1"/>
          </p:cNvSpPr>
          <p:nvPr/>
        </p:nvSpPr>
        <p:spPr bwMode="auto">
          <a:xfrm>
            <a:off x="1524000" y="4537075"/>
            <a:ext cx="1219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ea typeface="楷体_GB2312" pitchFamily="1" charset="-122"/>
              </a:rPr>
              <a:t>量子</a:t>
            </a:r>
          </a:p>
        </p:txBody>
      </p:sp>
      <p:sp>
        <p:nvSpPr>
          <p:cNvPr id="19479" name="Rectangle 23">
            <a:extLst>
              <a:ext uri="{FF2B5EF4-FFF2-40B4-BE49-F238E27FC236}">
                <a16:creationId xmlns:a16="http://schemas.microsoft.com/office/drawing/2014/main" id="{C8D81B3E-0559-4A70-8260-52910C88DF1F}"/>
              </a:ext>
            </a:extLst>
          </p:cNvPr>
          <p:cNvSpPr>
            <a:spLocks noChangeArrowheads="1"/>
          </p:cNvSpPr>
          <p:nvPr/>
        </p:nvSpPr>
        <p:spPr bwMode="auto">
          <a:xfrm>
            <a:off x="2743200" y="4537075"/>
            <a:ext cx="22860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楷体_GB2312" pitchFamily="1" charset="-122"/>
              </a:rPr>
              <a:t>19</a:t>
            </a:r>
            <a:r>
              <a:rPr lang="zh-CN" altLang="en-US" sz="2400">
                <a:ea typeface="楷体_GB2312" pitchFamily="1" charset="-122"/>
              </a:rPr>
              <a:t>世纪末</a:t>
            </a:r>
            <a:r>
              <a:rPr lang="en-US" altLang="zh-CN" sz="2400">
                <a:ea typeface="楷体_GB2312" pitchFamily="1" charset="-122"/>
              </a:rPr>
              <a:t>-</a:t>
            </a:r>
          </a:p>
          <a:p>
            <a:pPr algn="ctr"/>
            <a:r>
              <a:rPr lang="en-US" altLang="zh-CN" sz="2400">
                <a:ea typeface="楷体_GB2312" pitchFamily="1" charset="-122"/>
              </a:rPr>
              <a:t>20</a:t>
            </a:r>
            <a:r>
              <a:rPr lang="zh-CN" altLang="en-US" sz="2400">
                <a:ea typeface="楷体_GB2312" pitchFamily="1" charset="-122"/>
              </a:rPr>
              <a:t>世纪中叶</a:t>
            </a:r>
          </a:p>
        </p:txBody>
      </p:sp>
      <p:sp>
        <p:nvSpPr>
          <p:cNvPr id="19480" name="Rectangle 24">
            <a:extLst>
              <a:ext uri="{FF2B5EF4-FFF2-40B4-BE49-F238E27FC236}">
                <a16:creationId xmlns:a16="http://schemas.microsoft.com/office/drawing/2014/main" id="{F327B31D-EEA3-4F8C-9D3B-E27E6D738FC8}"/>
              </a:ext>
            </a:extLst>
          </p:cNvPr>
          <p:cNvSpPr>
            <a:spLocks noChangeArrowheads="1"/>
          </p:cNvSpPr>
          <p:nvPr/>
        </p:nvSpPr>
        <p:spPr bwMode="auto">
          <a:xfrm>
            <a:off x="4876800" y="4537075"/>
            <a:ext cx="17526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ea typeface="楷体_GB2312" pitchFamily="1" charset="-122"/>
              </a:rPr>
              <a:t>  黑体</a:t>
            </a:r>
            <a:r>
              <a:rPr lang="en-US" altLang="zh-CN" sz="2400">
                <a:ea typeface="楷体_GB2312" pitchFamily="1" charset="-122"/>
              </a:rPr>
              <a:t>/</a:t>
            </a:r>
            <a:r>
              <a:rPr lang="zh-CN" altLang="en-US" sz="2400">
                <a:ea typeface="楷体_GB2312" pitchFamily="1" charset="-122"/>
              </a:rPr>
              <a:t>光电</a:t>
            </a:r>
          </a:p>
          <a:p>
            <a:pPr algn="ctr"/>
            <a:r>
              <a:rPr lang="zh-CN" altLang="en-US" sz="2400">
                <a:ea typeface="楷体_GB2312" pitchFamily="1" charset="-122"/>
              </a:rPr>
              <a:t>康普顿效应</a:t>
            </a:r>
          </a:p>
        </p:txBody>
      </p:sp>
      <p:sp>
        <p:nvSpPr>
          <p:cNvPr id="19481" name="Rectangle 25">
            <a:extLst>
              <a:ext uri="{FF2B5EF4-FFF2-40B4-BE49-F238E27FC236}">
                <a16:creationId xmlns:a16="http://schemas.microsoft.com/office/drawing/2014/main" id="{5E57F9B9-2B03-4574-BB0A-0625696713C2}"/>
              </a:ext>
            </a:extLst>
          </p:cNvPr>
          <p:cNvSpPr>
            <a:spLocks noChangeArrowheads="1"/>
          </p:cNvSpPr>
          <p:nvPr/>
        </p:nvSpPr>
        <p:spPr bwMode="auto">
          <a:xfrm>
            <a:off x="6553200" y="4537075"/>
            <a:ext cx="17526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ea typeface="楷体_GB2312" pitchFamily="1" charset="-122"/>
              </a:rPr>
              <a:t>波粒二象性</a:t>
            </a:r>
          </a:p>
          <a:p>
            <a:pPr algn="ctr"/>
            <a:r>
              <a:rPr lang="zh-CN" altLang="en-US" sz="2400">
                <a:ea typeface="楷体_GB2312" pitchFamily="1" charset="-122"/>
              </a:rPr>
              <a:t>物质波</a:t>
            </a:r>
          </a:p>
        </p:txBody>
      </p:sp>
      <p:sp>
        <p:nvSpPr>
          <p:cNvPr id="19482" name="Rectangle 26">
            <a:extLst>
              <a:ext uri="{FF2B5EF4-FFF2-40B4-BE49-F238E27FC236}">
                <a16:creationId xmlns:a16="http://schemas.microsoft.com/office/drawing/2014/main" id="{CDDF54AD-91BD-4C46-8A1E-301B8E9509E8}"/>
              </a:ext>
            </a:extLst>
          </p:cNvPr>
          <p:cNvSpPr>
            <a:spLocks noChangeArrowheads="1"/>
          </p:cNvSpPr>
          <p:nvPr/>
        </p:nvSpPr>
        <p:spPr bwMode="auto">
          <a:xfrm>
            <a:off x="8305800" y="4537075"/>
            <a:ext cx="2362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ea typeface="楷体_GB2312" pitchFamily="1" charset="-122"/>
              </a:rPr>
              <a:t>爱因斯坦</a:t>
            </a:r>
            <a:r>
              <a:rPr lang="en-US" altLang="zh-CN" sz="2400" dirty="0">
                <a:ea typeface="楷体_GB2312" pitchFamily="1" charset="-122"/>
              </a:rPr>
              <a:t>/</a:t>
            </a:r>
          </a:p>
          <a:p>
            <a:pPr algn="ctr"/>
            <a:r>
              <a:rPr lang="zh-CN" altLang="en-US" sz="2400" dirty="0">
                <a:ea typeface="楷体_GB2312" pitchFamily="1" charset="-122"/>
              </a:rPr>
              <a:t>麦克斯韦</a:t>
            </a:r>
            <a:r>
              <a:rPr lang="en-US" altLang="zh-CN" sz="2400" dirty="0">
                <a:ea typeface="楷体_GB2312" pitchFamily="1" charset="-122"/>
              </a:rPr>
              <a:t>/</a:t>
            </a:r>
            <a:r>
              <a:rPr lang="zh-CN" altLang="en-US" sz="2400" dirty="0">
                <a:ea typeface="楷体_GB2312" pitchFamily="1" charset="-122"/>
              </a:rPr>
              <a:t>普朗克</a:t>
            </a:r>
          </a:p>
        </p:txBody>
      </p:sp>
      <p:sp>
        <p:nvSpPr>
          <p:cNvPr id="19483" name="Rectangle 27">
            <a:extLst>
              <a:ext uri="{FF2B5EF4-FFF2-40B4-BE49-F238E27FC236}">
                <a16:creationId xmlns:a16="http://schemas.microsoft.com/office/drawing/2014/main" id="{5D09DE26-6791-4733-BA59-38D19543038D}"/>
              </a:ext>
            </a:extLst>
          </p:cNvPr>
          <p:cNvSpPr>
            <a:spLocks noChangeArrowheads="1"/>
          </p:cNvSpPr>
          <p:nvPr/>
        </p:nvSpPr>
        <p:spPr bwMode="auto">
          <a:xfrm>
            <a:off x="1524000" y="5375275"/>
            <a:ext cx="1219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ea typeface="楷体_GB2312" pitchFamily="1" charset="-122"/>
              </a:rPr>
              <a:t>现代</a:t>
            </a:r>
          </a:p>
        </p:txBody>
      </p:sp>
      <p:sp>
        <p:nvSpPr>
          <p:cNvPr id="19484" name="Rectangle 28">
            <a:extLst>
              <a:ext uri="{FF2B5EF4-FFF2-40B4-BE49-F238E27FC236}">
                <a16:creationId xmlns:a16="http://schemas.microsoft.com/office/drawing/2014/main" id="{530A8933-7778-49F9-B424-117C90FF7FD2}"/>
              </a:ext>
            </a:extLst>
          </p:cNvPr>
          <p:cNvSpPr>
            <a:spLocks noChangeArrowheads="1"/>
          </p:cNvSpPr>
          <p:nvPr/>
        </p:nvSpPr>
        <p:spPr bwMode="auto">
          <a:xfrm>
            <a:off x="2743200" y="5375275"/>
            <a:ext cx="22860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ea typeface="楷体_GB2312" pitchFamily="1" charset="-122"/>
              </a:rPr>
              <a:t>20</a:t>
            </a:r>
            <a:r>
              <a:rPr lang="zh-CN" altLang="en-US" sz="2400">
                <a:ea typeface="楷体_GB2312" pitchFamily="1" charset="-122"/>
              </a:rPr>
              <a:t>世纪中叶</a:t>
            </a:r>
          </a:p>
          <a:p>
            <a:pPr algn="ctr"/>
            <a:r>
              <a:rPr lang="en-US" altLang="zh-CN" sz="2400">
                <a:ea typeface="楷体_GB2312" pitchFamily="1" charset="-122"/>
              </a:rPr>
              <a:t>-</a:t>
            </a:r>
            <a:r>
              <a:rPr lang="zh-CN" altLang="en-US" sz="2400">
                <a:ea typeface="楷体_GB2312" pitchFamily="1" charset="-122"/>
              </a:rPr>
              <a:t>现代</a:t>
            </a:r>
          </a:p>
        </p:txBody>
      </p:sp>
      <p:sp>
        <p:nvSpPr>
          <p:cNvPr id="19485" name="Rectangle 29">
            <a:extLst>
              <a:ext uri="{FF2B5EF4-FFF2-40B4-BE49-F238E27FC236}">
                <a16:creationId xmlns:a16="http://schemas.microsoft.com/office/drawing/2014/main" id="{EAA2115B-DFCD-4C17-86ED-86910305FC73}"/>
              </a:ext>
            </a:extLst>
          </p:cNvPr>
          <p:cNvSpPr>
            <a:spLocks noChangeArrowheads="1"/>
          </p:cNvSpPr>
          <p:nvPr/>
        </p:nvSpPr>
        <p:spPr bwMode="auto">
          <a:xfrm>
            <a:off x="4876800" y="5375275"/>
            <a:ext cx="17526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ea typeface="楷体_GB2312" pitchFamily="1" charset="-122"/>
              </a:rPr>
              <a:t>  激光</a:t>
            </a:r>
            <a:r>
              <a:rPr lang="en-US" altLang="zh-CN" sz="2400">
                <a:ea typeface="楷体_GB2312" pitchFamily="1" charset="-122"/>
              </a:rPr>
              <a:t>/</a:t>
            </a:r>
            <a:r>
              <a:rPr lang="zh-CN" altLang="en-US" sz="2400">
                <a:ea typeface="楷体_GB2312" pitchFamily="1" charset="-122"/>
              </a:rPr>
              <a:t>传递</a:t>
            </a:r>
          </a:p>
          <a:p>
            <a:pPr algn="ctr"/>
            <a:r>
              <a:rPr lang="zh-CN" altLang="en-US" sz="2400">
                <a:ea typeface="楷体_GB2312" pitchFamily="1" charset="-122"/>
              </a:rPr>
              <a:t>函数</a:t>
            </a:r>
            <a:r>
              <a:rPr lang="en-US" altLang="zh-CN" sz="2400">
                <a:ea typeface="楷体_GB2312" pitchFamily="1" charset="-122"/>
              </a:rPr>
              <a:t>/</a:t>
            </a:r>
            <a:r>
              <a:rPr lang="zh-CN" altLang="en-US" sz="2400">
                <a:ea typeface="楷体_GB2312" pitchFamily="1" charset="-122"/>
              </a:rPr>
              <a:t>全息</a:t>
            </a:r>
          </a:p>
        </p:txBody>
      </p:sp>
      <p:sp>
        <p:nvSpPr>
          <p:cNvPr id="19486" name="Rectangle 30">
            <a:extLst>
              <a:ext uri="{FF2B5EF4-FFF2-40B4-BE49-F238E27FC236}">
                <a16:creationId xmlns:a16="http://schemas.microsoft.com/office/drawing/2014/main" id="{6F79633D-ACED-4BC0-877B-DC7A184AAD08}"/>
              </a:ext>
            </a:extLst>
          </p:cNvPr>
          <p:cNvSpPr>
            <a:spLocks noChangeArrowheads="1"/>
          </p:cNvSpPr>
          <p:nvPr/>
        </p:nvSpPr>
        <p:spPr bwMode="auto">
          <a:xfrm>
            <a:off x="6553200" y="5375275"/>
            <a:ext cx="17526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ea typeface="楷体_GB2312" pitchFamily="1" charset="-122"/>
              </a:rPr>
              <a:t>光的</a:t>
            </a:r>
          </a:p>
          <a:p>
            <a:pPr algn="ctr"/>
            <a:r>
              <a:rPr lang="zh-CN" altLang="en-US" sz="2400">
                <a:ea typeface="楷体_GB2312" pitchFamily="1" charset="-122"/>
              </a:rPr>
              <a:t>受激辐射</a:t>
            </a:r>
          </a:p>
        </p:txBody>
      </p:sp>
      <p:sp>
        <p:nvSpPr>
          <p:cNvPr id="19487" name="Rectangle 31">
            <a:hlinkClick r:id="rId3" action="ppaction://hlinksldjump"/>
            <a:extLst>
              <a:ext uri="{FF2B5EF4-FFF2-40B4-BE49-F238E27FC236}">
                <a16:creationId xmlns:a16="http://schemas.microsoft.com/office/drawing/2014/main" id="{30800502-D088-4EA3-BCC6-970EBED00645}"/>
              </a:ext>
            </a:extLst>
          </p:cNvPr>
          <p:cNvSpPr>
            <a:spLocks noChangeArrowheads="1"/>
          </p:cNvSpPr>
          <p:nvPr/>
        </p:nvSpPr>
        <p:spPr bwMode="auto">
          <a:xfrm>
            <a:off x="8305800" y="5375275"/>
            <a:ext cx="2362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ea typeface="楷体_GB2312" pitchFamily="1" charset="-122"/>
              </a:rPr>
              <a:t>肖洛等</a:t>
            </a:r>
          </a:p>
        </p:txBody>
      </p:sp>
      <p:sp>
        <p:nvSpPr>
          <p:cNvPr id="19488" name="Text Box 32">
            <a:hlinkClick r:id="rId4" action="ppaction://hlinksldjump"/>
            <a:extLst>
              <a:ext uri="{FF2B5EF4-FFF2-40B4-BE49-F238E27FC236}">
                <a16:creationId xmlns:a16="http://schemas.microsoft.com/office/drawing/2014/main" id="{C73240F5-059A-4987-87D8-AA35691F0275}"/>
              </a:ext>
            </a:extLst>
          </p:cNvPr>
          <p:cNvSpPr txBox="1">
            <a:spLocks noChangeArrowheads="1"/>
          </p:cNvSpPr>
          <p:nvPr/>
        </p:nvSpPr>
        <p:spPr bwMode="auto">
          <a:xfrm>
            <a:off x="8289926" y="2936876"/>
            <a:ext cx="108267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900"/>
          </a:p>
        </p:txBody>
      </p:sp>
      <p:sp>
        <p:nvSpPr>
          <p:cNvPr id="19489" name="Text Box 33">
            <a:hlinkClick r:id="rId4" action="ppaction://hlinksldjump"/>
            <a:extLst>
              <a:ext uri="{FF2B5EF4-FFF2-40B4-BE49-F238E27FC236}">
                <a16:creationId xmlns:a16="http://schemas.microsoft.com/office/drawing/2014/main" id="{444D9932-95DA-47B2-AAE8-492F23F15DBA}"/>
              </a:ext>
            </a:extLst>
          </p:cNvPr>
          <p:cNvSpPr txBox="1">
            <a:spLocks noChangeArrowheads="1"/>
          </p:cNvSpPr>
          <p:nvPr/>
        </p:nvSpPr>
        <p:spPr bwMode="auto">
          <a:xfrm>
            <a:off x="8458201" y="3394076"/>
            <a:ext cx="108267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900" b="1"/>
          </a:p>
        </p:txBody>
      </p:sp>
      <p:sp>
        <p:nvSpPr>
          <p:cNvPr id="19490" name="Text Box 34">
            <a:hlinkClick r:id="rId4" action="ppaction://hlinksldjump"/>
            <a:extLst>
              <a:ext uri="{FF2B5EF4-FFF2-40B4-BE49-F238E27FC236}">
                <a16:creationId xmlns:a16="http://schemas.microsoft.com/office/drawing/2014/main" id="{3C86A42E-E4E9-463D-8294-E7E7011C8690}"/>
              </a:ext>
            </a:extLst>
          </p:cNvPr>
          <p:cNvSpPr txBox="1">
            <a:spLocks noChangeArrowheads="1"/>
          </p:cNvSpPr>
          <p:nvPr/>
        </p:nvSpPr>
        <p:spPr bwMode="auto">
          <a:xfrm>
            <a:off x="9677401" y="3378201"/>
            <a:ext cx="77787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900" b="1"/>
          </a:p>
        </p:txBody>
      </p:sp>
      <p:sp>
        <p:nvSpPr>
          <p:cNvPr id="19491" name="Text Box 35">
            <a:hlinkClick r:id="rId5" action="ppaction://hlinksldjump"/>
            <a:extLst>
              <a:ext uri="{FF2B5EF4-FFF2-40B4-BE49-F238E27FC236}">
                <a16:creationId xmlns:a16="http://schemas.microsoft.com/office/drawing/2014/main" id="{4F54823D-1C76-4C5B-9A4B-766A078417D9}"/>
              </a:ext>
            </a:extLst>
          </p:cNvPr>
          <p:cNvSpPr txBox="1">
            <a:spLocks noChangeArrowheads="1"/>
          </p:cNvSpPr>
          <p:nvPr/>
        </p:nvSpPr>
        <p:spPr bwMode="auto">
          <a:xfrm>
            <a:off x="8458201" y="3775076"/>
            <a:ext cx="77787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900" b="1"/>
          </a:p>
        </p:txBody>
      </p:sp>
      <p:sp>
        <p:nvSpPr>
          <p:cNvPr id="19492" name="Text Box 36">
            <a:hlinkClick r:id="rId5" action="ppaction://hlinksldjump"/>
            <a:extLst>
              <a:ext uri="{FF2B5EF4-FFF2-40B4-BE49-F238E27FC236}">
                <a16:creationId xmlns:a16="http://schemas.microsoft.com/office/drawing/2014/main" id="{B19D07D8-4D75-4687-8F22-720BBD954B8D}"/>
              </a:ext>
            </a:extLst>
          </p:cNvPr>
          <p:cNvSpPr txBox="1">
            <a:spLocks noChangeArrowheads="1"/>
          </p:cNvSpPr>
          <p:nvPr/>
        </p:nvSpPr>
        <p:spPr bwMode="auto">
          <a:xfrm>
            <a:off x="9432926" y="3775076"/>
            <a:ext cx="93027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900" b="1"/>
          </a:p>
        </p:txBody>
      </p:sp>
      <p:sp>
        <p:nvSpPr>
          <p:cNvPr id="19493" name="Text Box 37">
            <a:hlinkClick r:id="rId4" action="ppaction://hlinksldjump"/>
            <a:extLst>
              <a:ext uri="{FF2B5EF4-FFF2-40B4-BE49-F238E27FC236}">
                <a16:creationId xmlns:a16="http://schemas.microsoft.com/office/drawing/2014/main" id="{4EAFE081-1F4F-446E-9876-65BFBFB1F265}"/>
              </a:ext>
            </a:extLst>
          </p:cNvPr>
          <p:cNvSpPr txBox="1">
            <a:spLocks noChangeArrowheads="1"/>
          </p:cNvSpPr>
          <p:nvPr/>
        </p:nvSpPr>
        <p:spPr bwMode="auto">
          <a:xfrm>
            <a:off x="9067801" y="4232276"/>
            <a:ext cx="77787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900" b="1"/>
          </a:p>
        </p:txBody>
      </p:sp>
      <p:sp>
        <p:nvSpPr>
          <p:cNvPr id="19494" name="Text Box 38">
            <a:hlinkClick r:id="rId6" action="ppaction://hlinksldjump"/>
            <a:extLst>
              <a:ext uri="{FF2B5EF4-FFF2-40B4-BE49-F238E27FC236}">
                <a16:creationId xmlns:a16="http://schemas.microsoft.com/office/drawing/2014/main" id="{AD1B49F4-B565-4BA3-94FA-1767E956C225}"/>
              </a:ext>
            </a:extLst>
          </p:cNvPr>
          <p:cNvSpPr txBox="1">
            <a:spLocks noChangeArrowheads="1"/>
          </p:cNvSpPr>
          <p:nvPr/>
        </p:nvSpPr>
        <p:spPr bwMode="auto">
          <a:xfrm>
            <a:off x="8763000" y="4613276"/>
            <a:ext cx="129540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900" b="1"/>
          </a:p>
        </p:txBody>
      </p:sp>
      <p:sp>
        <p:nvSpPr>
          <p:cNvPr id="19495" name="Text Box 39">
            <a:hlinkClick r:id="rId7" action="ppaction://hlinksldjump"/>
            <a:extLst>
              <a:ext uri="{FF2B5EF4-FFF2-40B4-BE49-F238E27FC236}">
                <a16:creationId xmlns:a16="http://schemas.microsoft.com/office/drawing/2014/main" id="{DF93D473-C276-41B3-80B7-67C523CD291B}"/>
              </a:ext>
            </a:extLst>
          </p:cNvPr>
          <p:cNvSpPr txBox="1">
            <a:spLocks noChangeArrowheads="1"/>
          </p:cNvSpPr>
          <p:nvPr/>
        </p:nvSpPr>
        <p:spPr bwMode="auto">
          <a:xfrm>
            <a:off x="8229600" y="5054601"/>
            <a:ext cx="129540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900" b="1"/>
          </a:p>
        </p:txBody>
      </p:sp>
      <p:sp>
        <p:nvSpPr>
          <p:cNvPr id="19496" name="Text Box 40">
            <a:hlinkClick r:id="rId8" action="ppaction://hlinksldjump"/>
            <a:extLst>
              <a:ext uri="{FF2B5EF4-FFF2-40B4-BE49-F238E27FC236}">
                <a16:creationId xmlns:a16="http://schemas.microsoft.com/office/drawing/2014/main" id="{7E730E0A-C111-41CD-B4EA-7AFB4BA483D8}"/>
              </a:ext>
            </a:extLst>
          </p:cNvPr>
          <p:cNvSpPr txBox="1">
            <a:spLocks noChangeArrowheads="1"/>
          </p:cNvSpPr>
          <p:nvPr/>
        </p:nvSpPr>
        <p:spPr bwMode="auto">
          <a:xfrm>
            <a:off x="9753600" y="5070476"/>
            <a:ext cx="91440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900" b="1"/>
          </a:p>
        </p:txBody>
      </p:sp>
      <p:sp>
        <p:nvSpPr>
          <p:cNvPr id="19497" name="Text Box 41">
            <a:hlinkClick r:id="rId4" action="ppaction://hlinksldjump"/>
            <a:extLst>
              <a:ext uri="{FF2B5EF4-FFF2-40B4-BE49-F238E27FC236}">
                <a16:creationId xmlns:a16="http://schemas.microsoft.com/office/drawing/2014/main" id="{97D883A1-B835-40E9-B1BF-BA38F475747B}"/>
              </a:ext>
            </a:extLst>
          </p:cNvPr>
          <p:cNvSpPr txBox="1">
            <a:spLocks noChangeArrowheads="1"/>
          </p:cNvSpPr>
          <p:nvPr/>
        </p:nvSpPr>
        <p:spPr bwMode="auto">
          <a:xfrm>
            <a:off x="5715001" y="3775076"/>
            <a:ext cx="77787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900" b="1"/>
          </a:p>
        </p:txBody>
      </p:sp>
      <p:sp>
        <p:nvSpPr>
          <p:cNvPr id="19498" name="Text Box 42">
            <a:hlinkClick r:id="rId5" action="ppaction://hlinksldjump"/>
            <a:extLst>
              <a:ext uri="{FF2B5EF4-FFF2-40B4-BE49-F238E27FC236}">
                <a16:creationId xmlns:a16="http://schemas.microsoft.com/office/drawing/2014/main" id="{A3DE379D-53CE-4589-B183-4E26E00126AE}"/>
              </a:ext>
            </a:extLst>
          </p:cNvPr>
          <p:cNvSpPr txBox="1">
            <a:spLocks noChangeArrowheads="1"/>
          </p:cNvSpPr>
          <p:nvPr/>
        </p:nvSpPr>
        <p:spPr bwMode="auto">
          <a:xfrm>
            <a:off x="4800601" y="3775076"/>
            <a:ext cx="77787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9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DE70E-9BD0-4801-9D00-BF3288FD6D92}"/>
              </a:ext>
            </a:extLst>
          </p:cNvPr>
          <p:cNvSpPr>
            <a:spLocks noGrp="1"/>
          </p:cNvSpPr>
          <p:nvPr>
            <p:ph type="title"/>
          </p:nvPr>
        </p:nvSpPr>
        <p:spPr/>
        <p:txBody>
          <a:bodyPr/>
          <a:lstStyle/>
          <a:p>
            <a:r>
              <a:rPr lang="zh-CN" altLang="en-US" dirty="0"/>
              <a:t>光学相关的诺奖</a:t>
            </a:r>
          </a:p>
        </p:txBody>
      </p:sp>
      <p:sp>
        <p:nvSpPr>
          <p:cNvPr id="5" name="文本框 4">
            <a:extLst>
              <a:ext uri="{FF2B5EF4-FFF2-40B4-BE49-F238E27FC236}">
                <a16:creationId xmlns:a16="http://schemas.microsoft.com/office/drawing/2014/main" id="{E67CB17D-B9EE-4270-93AD-935644AB8548}"/>
              </a:ext>
            </a:extLst>
          </p:cNvPr>
          <p:cNvSpPr txBox="1"/>
          <p:nvPr/>
        </p:nvSpPr>
        <p:spPr>
          <a:xfrm>
            <a:off x="748393" y="1683205"/>
            <a:ext cx="10695213" cy="2308324"/>
          </a:xfrm>
          <a:prstGeom prst="rect">
            <a:avLst/>
          </a:prstGeom>
          <a:noFill/>
        </p:spPr>
        <p:txBody>
          <a:bodyPr wrap="square">
            <a:spAutoFit/>
          </a:bodyPr>
          <a:lstStyle/>
          <a:p>
            <a:r>
              <a:rPr lang="en-US" altLang="zh-CN" b="0" i="0" dirty="0">
                <a:solidFill>
                  <a:srgbClr val="454545"/>
                </a:solidFill>
                <a:effectLst/>
                <a:latin typeface="Microsoft Yahei" panose="020B0503020204020204" pitchFamily="34" charset="-122"/>
                <a:ea typeface="Microsoft Yahei" panose="020B0503020204020204" pitchFamily="34" charset="-122"/>
              </a:rPr>
              <a:t>1901</a:t>
            </a:r>
            <a:r>
              <a:rPr lang="zh-CN" altLang="en-US" b="0" i="0" dirty="0">
                <a:solidFill>
                  <a:srgbClr val="454545"/>
                </a:solidFill>
                <a:effectLst/>
                <a:latin typeface="Microsoft Yahei" panose="020B0503020204020204" pitchFamily="34" charset="-122"/>
                <a:ea typeface="Microsoft Yahei" panose="020B0503020204020204" pitchFamily="34" charset="-122"/>
              </a:rPr>
              <a:t>年</a:t>
            </a:r>
            <a:br>
              <a:rPr lang="zh-CN" altLang="en-US" dirty="0"/>
            </a:br>
            <a:br>
              <a:rPr lang="zh-CN" altLang="en-US" dirty="0"/>
            </a:br>
            <a:r>
              <a:rPr lang="zh-CN" altLang="en-US" b="0" i="0" dirty="0">
                <a:solidFill>
                  <a:srgbClr val="454545"/>
                </a:solidFill>
                <a:effectLst/>
                <a:latin typeface="Microsoft Yahei" panose="020B0503020204020204" pitchFamily="34" charset="-122"/>
                <a:ea typeface="Microsoft Yahei" panose="020B0503020204020204" pitchFamily="34" charset="-122"/>
              </a:rPr>
              <a:t>德国物理学家威廉</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康拉德</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伦琴因为发现了伦琴射线而获得诺贝尔物理学奖。</a:t>
            </a:r>
            <a:br>
              <a:rPr lang="zh-CN" altLang="en-US" dirty="0"/>
            </a:br>
            <a:br>
              <a:rPr lang="zh-CN" altLang="en-US" dirty="0"/>
            </a:br>
            <a:r>
              <a:rPr lang="zh-CN" altLang="en-US" b="0" i="0" dirty="0">
                <a:solidFill>
                  <a:srgbClr val="454545"/>
                </a:solidFill>
                <a:effectLst/>
                <a:latin typeface="Microsoft Yahei" panose="020B0503020204020204" pitchFamily="34" charset="-122"/>
                <a:ea typeface="Microsoft Yahei" panose="020B0503020204020204" pitchFamily="34" charset="-122"/>
              </a:rPr>
              <a:t>威廉</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康拉德</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伦琴在研究阴极射线时。意外地发现</a:t>
            </a:r>
            <a:r>
              <a:rPr lang="en-US" altLang="zh-CN" b="0" i="0" dirty="0">
                <a:solidFill>
                  <a:srgbClr val="454545"/>
                </a:solidFill>
                <a:effectLst/>
                <a:latin typeface="Microsoft Yahei" panose="020B0503020204020204" pitchFamily="34" charset="-122"/>
                <a:ea typeface="Microsoft Yahei" panose="020B0503020204020204" pitchFamily="34" charset="-122"/>
              </a:rPr>
              <a:t>X</a:t>
            </a:r>
            <a:r>
              <a:rPr lang="zh-CN" altLang="en-US" b="0" i="0" dirty="0">
                <a:solidFill>
                  <a:srgbClr val="454545"/>
                </a:solidFill>
                <a:effectLst/>
                <a:latin typeface="Microsoft Yahei" panose="020B0503020204020204" pitchFamily="34" charset="-122"/>
                <a:ea typeface="Microsoft Yahei" panose="020B0503020204020204" pitchFamily="34" charset="-122"/>
              </a:rPr>
              <a:t>射线。而后他给维尔茨堡物理学医学学会递交了一份认真、简洁的通讯</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题目为</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一种新的射线</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初步报告</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那时的伦琴对这种射线是什么确实不了解</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这就是他在第一个通报中按代数上的未知数符号“</a:t>
            </a:r>
            <a:r>
              <a:rPr lang="en-US" altLang="zh-CN" b="0" i="0" dirty="0">
                <a:solidFill>
                  <a:srgbClr val="454545"/>
                </a:solidFill>
                <a:effectLst/>
                <a:latin typeface="Microsoft Yahei" panose="020B0503020204020204" pitchFamily="34" charset="-122"/>
                <a:ea typeface="Microsoft Yahei" panose="020B0503020204020204" pitchFamily="34" charset="-122"/>
              </a:rPr>
              <a:t>X”</a:t>
            </a:r>
            <a:r>
              <a:rPr lang="zh-CN" altLang="en-US" b="0" i="0" dirty="0">
                <a:solidFill>
                  <a:srgbClr val="454545"/>
                </a:solidFill>
                <a:effectLst/>
                <a:latin typeface="Microsoft Yahei" panose="020B0503020204020204" pitchFamily="34" charset="-122"/>
                <a:ea typeface="Microsoft Yahei" panose="020B0503020204020204" pitchFamily="34" charset="-122"/>
              </a:rPr>
              <a:t>命名的原因，</a:t>
            </a:r>
            <a:r>
              <a:rPr lang="en-US" altLang="zh-CN" b="0" i="0" dirty="0">
                <a:solidFill>
                  <a:srgbClr val="454545"/>
                </a:solidFill>
                <a:effectLst/>
                <a:latin typeface="Microsoft Yahei" panose="020B0503020204020204" pitchFamily="34" charset="-122"/>
                <a:ea typeface="Microsoft Yahei" panose="020B0503020204020204" pitchFamily="34" charset="-122"/>
              </a:rPr>
              <a:t>X</a:t>
            </a:r>
            <a:r>
              <a:rPr lang="zh-CN" altLang="en-US" b="0" i="0" dirty="0">
                <a:solidFill>
                  <a:srgbClr val="454545"/>
                </a:solidFill>
                <a:effectLst/>
                <a:latin typeface="Microsoft Yahei" panose="020B0503020204020204" pitchFamily="34" charset="-122"/>
                <a:ea typeface="Microsoft Yahei" panose="020B0503020204020204" pitchFamily="34" charset="-122"/>
              </a:rPr>
              <a:t>射线的发现，又很快地导致了一项新发现</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放射性的发现。</a:t>
            </a:r>
            <a:endParaRPr lang="zh-CN" altLang="en-US" dirty="0"/>
          </a:p>
        </p:txBody>
      </p:sp>
      <p:sp>
        <p:nvSpPr>
          <p:cNvPr id="7" name="文本框 6">
            <a:extLst>
              <a:ext uri="{FF2B5EF4-FFF2-40B4-BE49-F238E27FC236}">
                <a16:creationId xmlns:a16="http://schemas.microsoft.com/office/drawing/2014/main" id="{12381948-A338-4607-870B-F63ABF7F73F8}"/>
              </a:ext>
            </a:extLst>
          </p:cNvPr>
          <p:cNvSpPr txBox="1"/>
          <p:nvPr/>
        </p:nvSpPr>
        <p:spPr>
          <a:xfrm>
            <a:off x="748393" y="4219900"/>
            <a:ext cx="11101485" cy="2308324"/>
          </a:xfrm>
          <a:prstGeom prst="rect">
            <a:avLst/>
          </a:prstGeom>
          <a:noFill/>
        </p:spPr>
        <p:txBody>
          <a:bodyPr wrap="square">
            <a:spAutoFit/>
          </a:bodyPr>
          <a:lstStyle/>
          <a:p>
            <a:r>
              <a:rPr lang="en-US" altLang="zh-CN" b="0" i="0" dirty="0">
                <a:solidFill>
                  <a:srgbClr val="FF0000"/>
                </a:solidFill>
                <a:effectLst/>
                <a:latin typeface="Microsoft Yahei" panose="020B0503020204020204" pitchFamily="34" charset="-122"/>
                <a:ea typeface="Microsoft Yahei" panose="020B0503020204020204" pitchFamily="34" charset="-122"/>
              </a:rPr>
              <a:t>1902</a:t>
            </a:r>
            <a:r>
              <a:rPr lang="zh-CN" altLang="en-US" b="0" i="0" dirty="0">
                <a:solidFill>
                  <a:srgbClr val="FF0000"/>
                </a:solidFill>
                <a:effectLst/>
                <a:latin typeface="Microsoft Yahei" panose="020B0503020204020204" pitchFamily="34" charset="-122"/>
                <a:ea typeface="Microsoft Yahei" panose="020B0503020204020204" pitchFamily="34" charset="-122"/>
              </a:rPr>
              <a:t>年</a:t>
            </a:r>
            <a:br>
              <a:rPr lang="zh-CN" altLang="en-US" dirty="0">
                <a:solidFill>
                  <a:srgbClr val="FF0000"/>
                </a:solidFill>
              </a:rPr>
            </a:br>
            <a:br>
              <a:rPr lang="zh-CN" altLang="en-US" dirty="0">
                <a:solidFill>
                  <a:srgbClr val="FF0000"/>
                </a:solidFill>
              </a:rPr>
            </a:br>
            <a:r>
              <a:rPr lang="zh-CN" altLang="en-US" b="0" i="0" dirty="0">
                <a:solidFill>
                  <a:srgbClr val="FF0000"/>
                </a:solidFill>
                <a:effectLst/>
                <a:latin typeface="Microsoft Yahei" panose="020B0503020204020204" pitchFamily="34" charset="-122"/>
                <a:ea typeface="Microsoft Yahei" panose="020B0503020204020204" pitchFamily="34" charset="-122"/>
              </a:rPr>
              <a:t>彼得</a:t>
            </a:r>
            <a:r>
              <a:rPr lang="en-US" altLang="zh-CN" b="0" i="0" dirty="0">
                <a:solidFill>
                  <a:srgbClr val="FF0000"/>
                </a:solidFill>
                <a:effectLst/>
                <a:latin typeface="Microsoft Yahei" panose="020B0503020204020204" pitchFamily="34" charset="-122"/>
                <a:ea typeface="Microsoft Yahei" panose="020B0503020204020204" pitchFamily="34" charset="-122"/>
              </a:rPr>
              <a:t>.</a:t>
            </a:r>
            <a:r>
              <a:rPr lang="zh-CN" altLang="en-US" b="0" i="0" dirty="0">
                <a:solidFill>
                  <a:srgbClr val="FF0000"/>
                </a:solidFill>
                <a:effectLst/>
                <a:latin typeface="Microsoft Yahei" panose="020B0503020204020204" pitchFamily="34" charset="-122"/>
                <a:ea typeface="Microsoft Yahei" panose="020B0503020204020204" pitchFamily="34" charset="-122"/>
              </a:rPr>
              <a:t>塞曼和亨德里克</a:t>
            </a:r>
            <a:r>
              <a:rPr lang="en-US" altLang="zh-CN" b="0" i="0" dirty="0">
                <a:solidFill>
                  <a:srgbClr val="FF0000"/>
                </a:solidFill>
                <a:effectLst/>
                <a:latin typeface="Microsoft Yahei" panose="020B0503020204020204" pitchFamily="34" charset="-122"/>
                <a:ea typeface="Microsoft Yahei" panose="020B0503020204020204" pitchFamily="34" charset="-122"/>
              </a:rPr>
              <a:t>.</a:t>
            </a:r>
            <a:r>
              <a:rPr lang="zh-CN" altLang="en-US" b="0" i="0" dirty="0">
                <a:solidFill>
                  <a:srgbClr val="FF0000"/>
                </a:solidFill>
                <a:effectLst/>
                <a:latin typeface="Microsoft Yahei" panose="020B0503020204020204" pitchFamily="34" charset="-122"/>
                <a:ea typeface="Microsoft Yahei" panose="020B0503020204020204" pitchFamily="34" charset="-122"/>
              </a:rPr>
              <a:t>安东</a:t>
            </a:r>
            <a:r>
              <a:rPr lang="en-US" altLang="zh-CN" b="0" i="0" dirty="0">
                <a:solidFill>
                  <a:srgbClr val="FF0000"/>
                </a:solidFill>
                <a:effectLst/>
                <a:latin typeface="Microsoft Yahei" panose="020B0503020204020204" pitchFamily="34" charset="-122"/>
                <a:ea typeface="Microsoft Yahei" panose="020B0503020204020204" pitchFamily="34" charset="-122"/>
              </a:rPr>
              <a:t>.</a:t>
            </a:r>
            <a:r>
              <a:rPr lang="zh-CN" altLang="en-US" b="0" i="0" dirty="0">
                <a:solidFill>
                  <a:srgbClr val="FF0000"/>
                </a:solidFill>
                <a:effectLst/>
                <a:latin typeface="Microsoft Yahei" panose="020B0503020204020204" pitchFamily="34" charset="-122"/>
                <a:ea typeface="Microsoft Yahei" panose="020B0503020204020204" pitchFamily="34" charset="-122"/>
              </a:rPr>
              <a:t>洛伦兹因研究磁场对辐射现象的影响所取得的成就</a:t>
            </a:r>
            <a:r>
              <a:rPr lang="en-US" altLang="zh-CN" b="0" i="0" dirty="0">
                <a:solidFill>
                  <a:srgbClr val="FF0000"/>
                </a:solidFill>
                <a:effectLst/>
                <a:latin typeface="Microsoft Yahei" panose="020B0503020204020204" pitchFamily="34" charset="-122"/>
                <a:ea typeface="Microsoft Yahei" panose="020B0503020204020204" pitchFamily="34" charset="-122"/>
              </a:rPr>
              <a:t>(</a:t>
            </a:r>
            <a:r>
              <a:rPr lang="zh-CN" altLang="en-US" b="0" i="0" dirty="0">
                <a:solidFill>
                  <a:srgbClr val="FF0000"/>
                </a:solidFill>
                <a:effectLst/>
                <a:latin typeface="Microsoft Yahei" panose="020B0503020204020204" pitchFamily="34" charset="-122"/>
                <a:ea typeface="Microsoft Yahei" panose="020B0503020204020204" pitchFamily="34" charset="-122"/>
              </a:rPr>
              <a:t>塞曼效应</a:t>
            </a:r>
            <a:r>
              <a:rPr lang="en-US" altLang="zh-CN" b="0" i="0" dirty="0">
                <a:solidFill>
                  <a:srgbClr val="FF0000"/>
                </a:solidFill>
                <a:effectLst/>
                <a:latin typeface="Microsoft Yahei" panose="020B0503020204020204" pitchFamily="34" charset="-122"/>
                <a:ea typeface="Microsoft Yahei" panose="020B0503020204020204" pitchFamily="34" charset="-122"/>
              </a:rPr>
              <a:t>)</a:t>
            </a:r>
            <a:r>
              <a:rPr lang="zh-CN" altLang="en-US" b="0" i="0" dirty="0">
                <a:solidFill>
                  <a:srgbClr val="FF0000"/>
                </a:solidFill>
                <a:effectLst/>
                <a:latin typeface="Microsoft Yahei" panose="020B0503020204020204" pitchFamily="34" charset="-122"/>
                <a:ea typeface="Microsoft Yahei" panose="020B0503020204020204" pitchFamily="34" charset="-122"/>
              </a:rPr>
              <a:t>而获得诺贝尔奖</a:t>
            </a:r>
            <a:br>
              <a:rPr lang="zh-CN" altLang="en-US" dirty="0">
                <a:solidFill>
                  <a:srgbClr val="FF0000"/>
                </a:solidFill>
              </a:rPr>
            </a:br>
            <a:br>
              <a:rPr lang="zh-CN" altLang="en-US" dirty="0">
                <a:solidFill>
                  <a:srgbClr val="FF0000"/>
                </a:solidFill>
              </a:rPr>
            </a:br>
            <a:r>
              <a:rPr lang="zh-CN" altLang="en-US" b="0" i="0" dirty="0">
                <a:solidFill>
                  <a:srgbClr val="FF0000"/>
                </a:solidFill>
                <a:effectLst/>
                <a:latin typeface="Microsoft Yahei" panose="020B0503020204020204" pitchFamily="34" charset="-122"/>
                <a:ea typeface="Microsoft Yahei" panose="020B0503020204020204" pitchFamily="34" charset="-122"/>
              </a:rPr>
              <a:t>赛曼效应的发现是对光的电磁理论的有力支持，证实了原子具有磁矩和空间取向量子化，使人们对物质光谱、原子、分子有更多了解，特别是由于及时得到洛仑兹的理论解释，更受到人们的重视，被誉为继</a:t>
            </a:r>
            <a:r>
              <a:rPr lang="en-US" altLang="zh-CN" b="0" i="0" dirty="0">
                <a:solidFill>
                  <a:srgbClr val="FF0000"/>
                </a:solidFill>
                <a:effectLst/>
                <a:latin typeface="Microsoft Yahei" panose="020B0503020204020204" pitchFamily="34" charset="-122"/>
                <a:ea typeface="Microsoft Yahei" panose="020B0503020204020204" pitchFamily="34" charset="-122"/>
              </a:rPr>
              <a:t>X</a:t>
            </a:r>
            <a:r>
              <a:rPr lang="zh-CN" altLang="en-US" b="0" i="0" dirty="0">
                <a:solidFill>
                  <a:srgbClr val="FF0000"/>
                </a:solidFill>
                <a:effectLst/>
                <a:latin typeface="Microsoft Yahei" panose="020B0503020204020204" pitchFamily="34" charset="-122"/>
                <a:ea typeface="Microsoft Yahei" panose="020B0503020204020204" pitchFamily="34" charset="-122"/>
              </a:rPr>
              <a:t>射线之后物理学最重要的发现之一。</a:t>
            </a:r>
            <a:br>
              <a:rPr lang="zh-CN" altLang="en-US" dirty="0"/>
            </a:br>
            <a:endParaRPr lang="zh-CN" altLang="en-US" dirty="0"/>
          </a:p>
        </p:txBody>
      </p:sp>
    </p:spTree>
    <p:extLst>
      <p:ext uri="{BB962C8B-B14F-4D97-AF65-F5344CB8AC3E}">
        <p14:creationId xmlns:p14="http://schemas.microsoft.com/office/powerpoint/2010/main" val="797010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AB8052D-D093-4144-B7AB-ADD42A0D41C4}"/>
              </a:ext>
            </a:extLst>
          </p:cNvPr>
          <p:cNvSpPr txBox="1"/>
          <p:nvPr/>
        </p:nvSpPr>
        <p:spPr>
          <a:xfrm>
            <a:off x="445536" y="335531"/>
            <a:ext cx="11385679" cy="1754326"/>
          </a:xfrm>
          <a:prstGeom prst="rect">
            <a:avLst/>
          </a:prstGeom>
          <a:noFill/>
        </p:spPr>
        <p:txBody>
          <a:bodyPr wrap="square">
            <a:spAutoFit/>
          </a:bodyPr>
          <a:lstStyle/>
          <a:p>
            <a:r>
              <a:rPr lang="en-US" altLang="zh-CN" b="0" i="0" dirty="0">
                <a:solidFill>
                  <a:srgbClr val="FF0000"/>
                </a:solidFill>
                <a:effectLst/>
                <a:latin typeface="Microsoft Yahei" panose="020B0503020204020204" pitchFamily="34" charset="-122"/>
                <a:ea typeface="Microsoft Yahei" panose="020B0503020204020204" pitchFamily="34" charset="-122"/>
              </a:rPr>
              <a:t>1907</a:t>
            </a:r>
            <a:r>
              <a:rPr lang="zh-CN" altLang="en-US" b="0" i="0" dirty="0">
                <a:solidFill>
                  <a:srgbClr val="FF0000"/>
                </a:solidFill>
                <a:effectLst/>
                <a:latin typeface="Microsoft Yahei" panose="020B0503020204020204" pitchFamily="34" charset="-122"/>
                <a:ea typeface="Microsoft Yahei" panose="020B0503020204020204" pitchFamily="34" charset="-122"/>
              </a:rPr>
              <a:t>年</a:t>
            </a:r>
            <a:br>
              <a:rPr lang="zh-CN" altLang="en-US" dirty="0">
                <a:solidFill>
                  <a:srgbClr val="FF0000"/>
                </a:solidFill>
              </a:rPr>
            </a:br>
            <a:br>
              <a:rPr lang="zh-CN" altLang="en-US" dirty="0">
                <a:solidFill>
                  <a:srgbClr val="FF0000"/>
                </a:solidFill>
              </a:rPr>
            </a:br>
            <a:r>
              <a:rPr lang="zh-CN" altLang="en-US" b="0" i="0" dirty="0">
                <a:solidFill>
                  <a:srgbClr val="FF0000"/>
                </a:solidFill>
                <a:effectLst/>
                <a:latin typeface="Microsoft Yahei" panose="020B0503020204020204" pitchFamily="34" charset="-122"/>
                <a:ea typeface="Microsoft Yahei" panose="020B0503020204020204" pitchFamily="34" charset="-122"/>
              </a:rPr>
              <a:t>艾伯特</a:t>
            </a:r>
            <a:r>
              <a:rPr lang="en-US" altLang="zh-CN" b="0" i="0" dirty="0">
                <a:solidFill>
                  <a:srgbClr val="FF0000"/>
                </a:solidFill>
                <a:effectLst/>
                <a:latin typeface="Microsoft Yahei" panose="020B0503020204020204" pitchFamily="34" charset="-122"/>
                <a:ea typeface="Microsoft Yahei" panose="020B0503020204020204" pitchFamily="34" charset="-122"/>
              </a:rPr>
              <a:t>·</a:t>
            </a:r>
            <a:r>
              <a:rPr lang="zh-CN" altLang="en-US" b="0" i="0" dirty="0">
                <a:solidFill>
                  <a:srgbClr val="FF0000"/>
                </a:solidFill>
                <a:effectLst/>
                <a:latin typeface="Microsoft Yahei" panose="020B0503020204020204" pitchFamily="34" charset="-122"/>
                <a:ea typeface="Microsoft Yahei" panose="020B0503020204020204" pitchFamily="34" charset="-122"/>
              </a:rPr>
              <a:t>亚伯拉罕</a:t>
            </a:r>
            <a:r>
              <a:rPr lang="en-US" altLang="zh-CN" b="0" i="0" dirty="0">
                <a:solidFill>
                  <a:srgbClr val="FF0000"/>
                </a:solidFill>
                <a:effectLst/>
                <a:latin typeface="Microsoft Yahei" panose="020B0503020204020204" pitchFamily="34" charset="-122"/>
                <a:ea typeface="Microsoft Yahei" panose="020B0503020204020204" pitchFamily="34" charset="-122"/>
              </a:rPr>
              <a:t>·</a:t>
            </a:r>
            <a:r>
              <a:rPr lang="zh-CN" altLang="en-US" b="0" i="0" dirty="0">
                <a:solidFill>
                  <a:srgbClr val="FF0000"/>
                </a:solidFill>
                <a:effectLst/>
                <a:latin typeface="Microsoft Yahei" panose="020B0503020204020204" pitchFamily="34" charset="-122"/>
                <a:ea typeface="Microsoft Yahei" panose="020B0503020204020204" pitchFamily="34" charset="-122"/>
              </a:rPr>
              <a:t>迈克尔孙因发明迈克耳孙干涉仪及在光谱学方面的工作而获得诺贝尔物理学奖</a:t>
            </a:r>
            <a:br>
              <a:rPr lang="zh-CN" altLang="en-US" dirty="0">
                <a:solidFill>
                  <a:srgbClr val="FF0000"/>
                </a:solidFill>
              </a:rPr>
            </a:br>
            <a:br>
              <a:rPr lang="zh-CN" altLang="en-US" dirty="0">
                <a:solidFill>
                  <a:srgbClr val="FF0000"/>
                </a:solidFill>
              </a:rPr>
            </a:br>
            <a:r>
              <a:rPr lang="zh-CN" altLang="en-US" b="0" i="0" dirty="0">
                <a:solidFill>
                  <a:srgbClr val="FF0000"/>
                </a:solidFill>
                <a:effectLst/>
                <a:latin typeface="Microsoft Yahei" panose="020B0503020204020204" pitchFamily="34" charset="-122"/>
                <a:ea typeface="Microsoft Yahei" panose="020B0503020204020204" pitchFamily="34" charset="-122"/>
              </a:rPr>
              <a:t>迈克生和摩尔利用灵敏度很高的干涉仪验证以太风并不真实存在。这是科学史上最大的负实验结果，但是它证明了</a:t>
            </a:r>
            <a:r>
              <a:rPr lang="en-US" altLang="zh-CN" b="0" i="0" dirty="0">
                <a:solidFill>
                  <a:srgbClr val="FF0000"/>
                </a:solidFill>
                <a:effectLst/>
                <a:latin typeface="Microsoft Yahei" panose="020B0503020204020204" pitchFamily="34" charset="-122"/>
                <a:ea typeface="Microsoft Yahei" panose="020B0503020204020204" pitchFamily="34" charset="-122"/>
              </a:rPr>
              <a:t>19</a:t>
            </a:r>
            <a:r>
              <a:rPr lang="zh-CN" altLang="en-US" b="0" i="0" dirty="0">
                <a:solidFill>
                  <a:srgbClr val="FF0000"/>
                </a:solidFill>
                <a:effectLst/>
                <a:latin typeface="Microsoft Yahei" panose="020B0503020204020204" pitchFamily="34" charset="-122"/>
                <a:ea typeface="Microsoft Yahei" panose="020B0503020204020204" pitchFamily="34" charset="-122"/>
              </a:rPr>
              <a:t>世纪科学家们所假想的以太根本不存在。动摇了古典力学的基础。为后来爱恩斯坦建立相对论创造了前提</a:t>
            </a:r>
            <a:r>
              <a:rPr lang="zh-CN" altLang="en-US" b="0" i="0" dirty="0">
                <a:solidFill>
                  <a:srgbClr val="454545"/>
                </a:solidFill>
                <a:effectLst/>
                <a:latin typeface="Microsoft Yahei" panose="020B0503020204020204" pitchFamily="34" charset="-122"/>
                <a:ea typeface="Microsoft Yahei" panose="020B0503020204020204" pitchFamily="34" charset="-122"/>
              </a:rPr>
              <a:t>。</a:t>
            </a:r>
            <a:endParaRPr lang="zh-CN" altLang="en-US" dirty="0"/>
          </a:p>
        </p:txBody>
      </p:sp>
      <p:sp>
        <p:nvSpPr>
          <p:cNvPr id="7" name="文本框 6">
            <a:extLst>
              <a:ext uri="{FF2B5EF4-FFF2-40B4-BE49-F238E27FC236}">
                <a16:creationId xmlns:a16="http://schemas.microsoft.com/office/drawing/2014/main" id="{3E5FA6AE-E874-48E9-8855-FF9F54BFED53}"/>
              </a:ext>
            </a:extLst>
          </p:cNvPr>
          <p:cNvSpPr txBox="1"/>
          <p:nvPr/>
        </p:nvSpPr>
        <p:spPr>
          <a:xfrm>
            <a:off x="445536" y="2551837"/>
            <a:ext cx="11003125" cy="1754326"/>
          </a:xfrm>
          <a:prstGeom prst="rect">
            <a:avLst/>
          </a:prstGeom>
          <a:noFill/>
        </p:spPr>
        <p:txBody>
          <a:bodyPr wrap="square">
            <a:spAutoFit/>
          </a:bodyPr>
          <a:lstStyle/>
          <a:p>
            <a:r>
              <a:rPr lang="en-US" altLang="zh-CN" b="0" i="0" dirty="0">
                <a:solidFill>
                  <a:srgbClr val="FF0000"/>
                </a:solidFill>
                <a:effectLst/>
                <a:latin typeface="Microsoft Yahei" panose="020B0503020204020204" pitchFamily="34" charset="-122"/>
                <a:ea typeface="Microsoft Yahei" panose="020B0503020204020204" pitchFamily="34" charset="-122"/>
              </a:rPr>
              <a:t>1908</a:t>
            </a:r>
            <a:r>
              <a:rPr lang="zh-CN" altLang="en-US" b="0" i="0" dirty="0">
                <a:solidFill>
                  <a:srgbClr val="FF0000"/>
                </a:solidFill>
                <a:effectLst/>
                <a:latin typeface="Microsoft Yahei" panose="020B0503020204020204" pitchFamily="34" charset="-122"/>
                <a:ea typeface="Microsoft Yahei" panose="020B0503020204020204" pitchFamily="34" charset="-122"/>
              </a:rPr>
              <a:t>年</a:t>
            </a:r>
            <a:br>
              <a:rPr lang="zh-CN" altLang="en-US" dirty="0">
                <a:solidFill>
                  <a:srgbClr val="FF0000"/>
                </a:solidFill>
              </a:rPr>
            </a:br>
            <a:br>
              <a:rPr lang="zh-CN" altLang="en-US" dirty="0">
                <a:solidFill>
                  <a:srgbClr val="FF0000"/>
                </a:solidFill>
              </a:rPr>
            </a:br>
            <a:r>
              <a:rPr lang="zh-CN" altLang="en-US" b="0" i="0" dirty="0">
                <a:solidFill>
                  <a:srgbClr val="FF0000"/>
                </a:solidFill>
                <a:effectLst/>
                <a:latin typeface="Microsoft Yahei" panose="020B0503020204020204" pitchFamily="34" charset="-122"/>
                <a:ea typeface="Microsoft Yahei" panose="020B0503020204020204" pitchFamily="34" charset="-122"/>
              </a:rPr>
              <a:t>加布里埃尔</a:t>
            </a:r>
            <a:r>
              <a:rPr lang="en-US" altLang="zh-CN" b="0" i="0" dirty="0">
                <a:solidFill>
                  <a:srgbClr val="FF0000"/>
                </a:solidFill>
                <a:effectLst/>
                <a:latin typeface="Microsoft Yahei" panose="020B0503020204020204" pitchFamily="34" charset="-122"/>
                <a:ea typeface="Microsoft Yahei" panose="020B0503020204020204" pitchFamily="34" charset="-122"/>
              </a:rPr>
              <a:t>·</a:t>
            </a:r>
            <a:r>
              <a:rPr lang="zh-CN" altLang="en-US" b="0" i="0" dirty="0">
                <a:solidFill>
                  <a:srgbClr val="FF0000"/>
                </a:solidFill>
                <a:effectLst/>
                <a:latin typeface="Microsoft Yahei" panose="020B0503020204020204" pitchFamily="34" charset="-122"/>
                <a:ea typeface="Microsoft Yahei" panose="020B0503020204020204" pitchFamily="34" charset="-122"/>
              </a:rPr>
              <a:t>李普曼因发明用干涉效应使照相底片重现彩色的方法</a:t>
            </a:r>
            <a:r>
              <a:rPr lang="en-US" altLang="zh-CN" b="0" i="0" dirty="0">
                <a:solidFill>
                  <a:srgbClr val="FF0000"/>
                </a:solidFill>
                <a:effectLst/>
                <a:latin typeface="Microsoft Yahei" panose="020B0503020204020204" pitchFamily="34" charset="-122"/>
                <a:ea typeface="Microsoft Yahei" panose="020B0503020204020204" pitchFamily="34" charset="-122"/>
              </a:rPr>
              <a:t>(</a:t>
            </a:r>
            <a:r>
              <a:rPr lang="zh-CN" altLang="en-US" b="0" i="0" dirty="0">
                <a:solidFill>
                  <a:srgbClr val="FF0000"/>
                </a:solidFill>
                <a:effectLst/>
                <a:latin typeface="Microsoft Yahei" panose="020B0503020204020204" pitchFamily="34" charset="-122"/>
                <a:ea typeface="Microsoft Yahei" panose="020B0503020204020204" pitchFamily="34" charset="-122"/>
              </a:rPr>
              <a:t>彩色照相）而获奖诺贝尔物理学奖</a:t>
            </a:r>
            <a:br>
              <a:rPr lang="zh-CN" altLang="en-US" dirty="0">
                <a:solidFill>
                  <a:srgbClr val="FF0000"/>
                </a:solidFill>
              </a:rPr>
            </a:br>
            <a:br>
              <a:rPr lang="zh-CN" altLang="en-US" dirty="0">
                <a:solidFill>
                  <a:srgbClr val="FF0000"/>
                </a:solidFill>
              </a:rPr>
            </a:br>
            <a:r>
              <a:rPr lang="zh-CN" altLang="en-US" b="0" i="0" dirty="0">
                <a:solidFill>
                  <a:srgbClr val="FF0000"/>
                </a:solidFill>
                <a:effectLst/>
                <a:latin typeface="Microsoft Yahei" panose="020B0503020204020204" pitchFamily="34" charset="-122"/>
                <a:ea typeface="Microsoft Yahei" panose="020B0503020204020204" pitchFamily="34" charset="-122"/>
              </a:rPr>
              <a:t>彩色照相干涉法不用染料和颜料，而是利用各种不同波长的天然颜色，即可重现照片的色彩</a:t>
            </a:r>
            <a:br>
              <a:rPr lang="zh-CN" altLang="en-US" dirty="0"/>
            </a:br>
            <a:endParaRPr lang="zh-CN" altLang="en-US" dirty="0"/>
          </a:p>
        </p:txBody>
      </p:sp>
      <p:sp>
        <p:nvSpPr>
          <p:cNvPr id="9" name="文本框 8">
            <a:extLst>
              <a:ext uri="{FF2B5EF4-FFF2-40B4-BE49-F238E27FC236}">
                <a16:creationId xmlns:a16="http://schemas.microsoft.com/office/drawing/2014/main" id="{6F03C908-3C26-493B-A9E4-6E32092C01F6}"/>
              </a:ext>
            </a:extLst>
          </p:cNvPr>
          <p:cNvSpPr txBox="1"/>
          <p:nvPr/>
        </p:nvSpPr>
        <p:spPr>
          <a:xfrm>
            <a:off x="445537" y="4580960"/>
            <a:ext cx="11385678" cy="1754326"/>
          </a:xfrm>
          <a:prstGeom prst="rect">
            <a:avLst/>
          </a:prstGeom>
          <a:noFill/>
        </p:spPr>
        <p:txBody>
          <a:bodyPr wrap="square">
            <a:spAutoFit/>
          </a:bodyPr>
          <a:lstStyle/>
          <a:p>
            <a:r>
              <a:rPr lang="en-US" altLang="zh-CN" b="0" i="0" dirty="0">
                <a:solidFill>
                  <a:srgbClr val="454545"/>
                </a:solidFill>
                <a:effectLst/>
                <a:latin typeface="Microsoft Yahei" panose="020B0503020204020204" pitchFamily="34" charset="-122"/>
                <a:ea typeface="Microsoft Yahei" panose="020B0503020204020204" pitchFamily="34" charset="-122"/>
              </a:rPr>
              <a:t>1911</a:t>
            </a:r>
            <a:r>
              <a:rPr lang="zh-CN" altLang="en-US" b="0" i="0" dirty="0">
                <a:solidFill>
                  <a:srgbClr val="454545"/>
                </a:solidFill>
                <a:effectLst/>
                <a:latin typeface="Microsoft Yahei" panose="020B0503020204020204" pitchFamily="34" charset="-122"/>
                <a:ea typeface="Microsoft Yahei" panose="020B0503020204020204" pitchFamily="34" charset="-122"/>
              </a:rPr>
              <a:t>年</a:t>
            </a:r>
            <a:br>
              <a:rPr lang="zh-CN" altLang="en-US" dirty="0"/>
            </a:br>
            <a:br>
              <a:rPr lang="zh-CN" altLang="en-US" dirty="0"/>
            </a:br>
            <a:r>
              <a:rPr lang="zh-CN" altLang="en-US" b="0" i="0" dirty="0">
                <a:solidFill>
                  <a:srgbClr val="454545"/>
                </a:solidFill>
                <a:effectLst/>
                <a:latin typeface="Microsoft Yahei" panose="020B0503020204020204" pitchFamily="34" charset="-122"/>
                <a:ea typeface="Microsoft Yahei" panose="020B0503020204020204" pitchFamily="34" charset="-122"/>
              </a:rPr>
              <a:t>威廉</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维恩因对于热辐射等物理法则贡献，而获得诺贝尔物理学奖。</a:t>
            </a:r>
            <a:br>
              <a:rPr lang="zh-CN" altLang="en-US" dirty="0"/>
            </a:br>
            <a:br>
              <a:rPr lang="zh-CN" altLang="en-US" dirty="0"/>
            </a:br>
            <a:r>
              <a:rPr lang="zh-CN" altLang="en-US" b="0" i="0" dirty="0">
                <a:solidFill>
                  <a:srgbClr val="454545"/>
                </a:solidFill>
                <a:effectLst/>
                <a:latin typeface="Microsoft Yahei" panose="020B0503020204020204" pitchFamily="34" charset="-122"/>
                <a:ea typeface="Microsoft Yahei" panose="020B0503020204020204" pitchFamily="34" charset="-122"/>
              </a:rPr>
              <a:t>维恩辐射定律给出了这种确定黑体辐射的关系式，提供了描述和测量高温的新方法。虽然后来被证明维恩公式仅适用于短波，但维恩的研究使得普朗克能够用量子物理学方法解决热平衡中的辐射问题。</a:t>
            </a:r>
            <a:endParaRPr lang="zh-CN" altLang="en-US" dirty="0"/>
          </a:p>
        </p:txBody>
      </p:sp>
    </p:spTree>
    <p:extLst>
      <p:ext uri="{BB962C8B-B14F-4D97-AF65-F5344CB8AC3E}">
        <p14:creationId xmlns:p14="http://schemas.microsoft.com/office/powerpoint/2010/main" val="667994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E1CA972-D76C-4275-91FE-60D5F6596541}"/>
              </a:ext>
            </a:extLst>
          </p:cNvPr>
          <p:cNvSpPr txBox="1"/>
          <p:nvPr/>
        </p:nvSpPr>
        <p:spPr>
          <a:xfrm>
            <a:off x="408215" y="374313"/>
            <a:ext cx="11432332" cy="1754326"/>
          </a:xfrm>
          <a:prstGeom prst="rect">
            <a:avLst/>
          </a:prstGeom>
          <a:noFill/>
        </p:spPr>
        <p:txBody>
          <a:bodyPr wrap="square">
            <a:spAutoFit/>
          </a:bodyPr>
          <a:lstStyle/>
          <a:p>
            <a:r>
              <a:rPr lang="en-US" altLang="zh-CN" b="0" i="0" dirty="0">
                <a:solidFill>
                  <a:srgbClr val="454545"/>
                </a:solidFill>
                <a:effectLst/>
                <a:latin typeface="Microsoft Yahei" panose="020B0503020204020204" pitchFamily="34" charset="-122"/>
                <a:ea typeface="Microsoft Yahei" panose="020B0503020204020204" pitchFamily="34" charset="-122"/>
              </a:rPr>
              <a:t>1912</a:t>
            </a:r>
            <a:r>
              <a:rPr lang="zh-CN" altLang="en-US" b="0" i="0" dirty="0">
                <a:solidFill>
                  <a:srgbClr val="454545"/>
                </a:solidFill>
                <a:effectLst/>
                <a:latin typeface="Microsoft Yahei" panose="020B0503020204020204" pitchFamily="34" charset="-122"/>
                <a:ea typeface="Microsoft Yahei" panose="020B0503020204020204" pitchFamily="34" charset="-122"/>
              </a:rPr>
              <a:t>年</a:t>
            </a:r>
            <a:br>
              <a:rPr lang="zh-CN" altLang="en-US" dirty="0"/>
            </a:br>
            <a:br>
              <a:rPr lang="zh-CN" altLang="en-US" dirty="0"/>
            </a:br>
            <a:r>
              <a:rPr lang="zh-CN" altLang="en-US" b="0" i="0" dirty="0">
                <a:solidFill>
                  <a:srgbClr val="454545"/>
                </a:solidFill>
                <a:effectLst/>
                <a:latin typeface="Microsoft Yahei" panose="020B0503020204020204" pitchFamily="34" charset="-122"/>
                <a:ea typeface="Microsoft Yahei" panose="020B0503020204020204" pitchFamily="34" charset="-122"/>
              </a:rPr>
              <a:t>尼尔斯</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古斯塔夫</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达伦因为发明结合燃点航标、燃点浮标和蓄电池等功能的自动调节装置而获得诺贝尔物理学奖</a:t>
            </a:r>
            <a:br>
              <a:rPr lang="zh-CN" altLang="en-US" dirty="0"/>
            </a:br>
            <a:br>
              <a:rPr lang="zh-CN" altLang="en-US" dirty="0"/>
            </a:br>
            <a:r>
              <a:rPr lang="zh-CN" altLang="en-US" b="0" i="0" dirty="0">
                <a:solidFill>
                  <a:srgbClr val="454545"/>
                </a:solidFill>
                <a:effectLst/>
                <a:latin typeface="Microsoft Yahei" panose="020B0503020204020204" pitchFamily="34" charset="-122"/>
                <a:ea typeface="Microsoft Yahei" panose="020B0503020204020204" pitchFamily="34" charset="-122"/>
              </a:rPr>
              <a:t>由于达伦发明了频闪开关和太阳能自动控制器，使乙炔燃料可节约原消耗量的百分之九十三。从此，在海中暗礁和险滩处就可建立无人管理的灯塔和浮标，由几罐乙炔储气罐终年发出报警信号。</a:t>
            </a:r>
            <a:endParaRPr lang="zh-CN" altLang="en-US" dirty="0"/>
          </a:p>
        </p:txBody>
      </p:sp>
      <p:sp>
        <p:nvSpPr>
          <p:cNvPr id="7" name="文本框 6">
            <a:extLst>
              <a:ext uri="{FF2B5EF4-FFF2-40B4-BE49-F238E27FC236}">
                <a16:creationId xmlns:a16="http://schemas.microsoft.com/office/drawing/2014/main" id="{F8096B1F-6919-4F40-9413-999021D68C7B}"/>
              </a:ext>
            </a:extLst>
          </p:cNvPr>
          <p:cNvSpPr txBox="1"/>
          <p:nvPr/>
        </p:nvSpPr>
        <p:spPr>
          <a:xfrm>
            <a:off x="408215" y="2445709"/>
            <a:ext cx="11348356" cy="2031325"/>
          </a:xfrm>
          <a:prstGeom prst="rect">
            <a:avLst/>
          </a:prstGeom>
          <a:noFill/>
        </p:spPr>
        <p:txBody>
          <a:bodyPr wrap="square">
            <a:spAutoFit/>
          </a:bodyPr>
          <a:lstStyle/>
          <a:p>
            <a:r>
              <a:rPr lang="en-US" altLang="zh-CN" b="0" i="0" dirty="0">
                <a:solidFill>
                  <a:srgbClr val="454545"/>
                </a:solidFill>
                <a:effectLst/>
                <a:latin typeface="Microsoft Yahei" panose="020B0503020204020204" pitchFamily="34" charset="-122"/>
                <a:ea typeface="Microsoft Yahei" panose="020B0503020204020204" pitchFamily="34" charset="-122"/>
              </a:rPr>
              <a:t>1914</a:t>
            </a:r>
            <a:r>
              <a:rPr lang="zh-CN" altLang="en-US" b="0" i="0" dirty="0">
                <a:solidFill>
                  <a:srgbClr val="454545"/>
                </a:solidFill>
                <a:effectLst/>
                <a:latin typeface="Microsoft Yahei" panose="020B0503020204020204" pitchFamily="34" charset="-122"/>
                <a:ea typeface="Microsoft Yahei" panose="020B0503020204020204" pitchFamily="34" charset="-122"/>
              </a:rPr>
              <a:t>年</a:t>
            </a:r>
            <a:br>
              <a:rPr lang="zh-CN" altLang="en-US" dirty="0"/>
            </a:br>
            <a:br>
              <a:rPr lang="zh-CN" altLang="en-US" dirty="0"/>
            </a:br>
            <a:r>
              <a:rPr lang="zh-CN" altLang="en-US" b="0" i="0" dirty="0">
                <a:solidFill>
                  <a:srgbClr val="454545"/>
                </a:solidFill>
                <a:effectLst/>
                <a:latin typeface="Microsoft Yahei" panose="020B0503020204020204" pitchFamily="34" charset="-122"/>
                <a:ea typeface="Microsoft Yahei" panose="020B0503020204020204" pitchFamily="34" charset="-122"/>
              </a:rPr>
              <a:t>马克思</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冯</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劳厄因发现了晶体的</a:t>
            </a:r>
            <a:r>
              <a:rPr lang="en-US" altLang="zh-CN" b="0" i="0" dirty="0">
                <a:solidFill>
                  <a:srgbClr val="454545"/>
                </a:solidFill>
                <a:effectLst/>
                <a:latin typeface="Microsoft Yahei" panose="020B0503020204020204" pitchFamily="34" charset="-122"/>
                <a:ea typeface="Microsoft Yahei" panose="020B0503020204020204" pitchFamily="34" charset="-122"/>
              </a:rPr>
              <a:t>X</a:t>
            </a:r>
            <a:r>
              <a:rPr lang="zh-CN" altLang="en-US" b="0" i="0" dirty="0">
                <a:solidFill>
                  <a:srgbClr val="454545"/>
                </a:solidFill>
                <a:effectLst/>
                <a:latin typeface="Microsoft Yahei" panose="020B0503020204020204" pitchFamily="34" charset="-122"/>
                <a:ea typeface="Microsoft Yahei" panose="020B0503020204020204" pitchFamily="34" charset="-122"/>
              </a:rPr>
              <a:t>射线衍射现象获得诺贝尔物理学奖。</a:t>
            </a:r>
            <a:br>
              <a:rPr lang="zh-CN" altLang="en-US" dirty="0"/>
            </a:br>
            <a:br>
              <a:rPr lang="zh-CN" altLang="en-US" dirty="0"/>
            </a:br>
            <a:r>
              <a:rPr lang="zh-CN" altLang="en-US" b="0" i="0" dirty="0">
                <a:solidFill>
                  <a:srgbClr val="454545"/>
                </a:solidFill>
                <a:effectLst/>
                <a:latin typeface="Microsoft Yahei" panose="020B0503020204020204" pitchFamily="34" charset="-122"/>
                <a:ea typeface="Microsoft Yahei" panose="020B0503020204020204" pitchFamily="34" charset="-122"/>
              </a:rPr>
              <a:t>晶体的</a:t>
            </a:r>
            <a:r>
              <a:rPr lang="en-US" altLang="zh-CN" b="0" i="0" dirty="0">
                <a:solidFill>
                  <a:srgbClr val="454545"/>
                </a:solidFill>
                <a:effectLst/>
                <a:latin typeface="Microsoft Yahei" panose="020B0503020204020204" pitchFamily="34" charset="-122"/>
                <a:ea typeface="Microsoft Yahei" panose="020B0503020204020204" pitchFamily="34" charset="-122"/>
              </a:rPr>
              <a:t>X</a:t>
            </a:r>
            <a:r>
              <a:rPr lang="zh-CN" altLang="en-US" b="0" i="0" dirty="0">
                <a:solidFill>
                  <a:srgbClr val="454545"/>
                </a:solidFill>
                <a:effectLst/>
                <a:latin typeface="Microsoft Yahei" panose="020B0503020204020204" pitchFamily="34" charset="-122"/>
                <a:ea typeface="Microsoft Yahei" panose="020B0503020204020204" pitchFamily="34" charset="-122"/>
              </a:rPr>
              <a:t>射线衍射现象是固体物理学中具有里程碑意义的发现，从此，人们可以通过观察衍射花纹研究晶体的微观结构，并且对生物学、化学、材料科学的发展都起到了巨大的推动作用。</a:t>
            </a:r>
            <a:br>
              <a:rPr lang="zh-CN" altLang="en-US" dirty="0"/>
            </a:br>
            <a:endParaRPr lang="zh-CN" altLang="en-US" dirty="0"/>
          </a:p>
        </p:txBody>
      </p:sp>
      <p:sp>
        <p:nvSpPr>
          <p:cNvPr id="9" name="文本框 8">
            <a:extLst>
              <a:ext uri="{FF2B5EF4-FFF2-40B4-BE49-F238E27FC236}">
                <a16:creationId xmlns:a16="http://schemas.microsoft.com/office/drawing/2014/main" id="{EDE43655-7392-44FA-A8BE-7417B5AE7C1B}"/>
              </a:ext>
            </a:extLst>
          </p:cNvPr>
          <p:cNvSpPr txBox="1"/>
          <p:nvPr/>
        </p:nvSpPr>
        <p:spPr>
          <a:xfrm>
            <a:off x="324240" y="4549676"/>
            <a:ext cx="11516307" cy="2308324"/>
          </a:xfrm>
          <a:prstGeom prst="rect">
            <a:avLst/>
          </a:prstGeom>
          <a:noFill/>
        </p:spPr>
        <p:txBody>
          <a:bodyPr wrap="square">
            <a:spAutoFit/>
          </a:bodyPr>
          <a:lstStyle/>
          <a:p>
            <a:r>
              <a:rPr lang="en-US" altLang="zh-CN" b="0" i="0" dirty="0">
                <a:solidFill>
                  <a:srgbClr val="454545"/>
                </a:solidFill>
                <a:effectLst/>
                <a:latin typeface="Microsoft Yahei" panose="020B0503020204020204" pitchFamily="34" charset="-122"/>
                <a:ea typeface="Microsoft Yahei" panose="020B0503020204020204" pitchFamily="34" charset="-122"/>
              </a:rPr>
              <a:t>1915</a:t>
            </a:r>
            <a:r>
              <a:rPr lang="zh-CN" altLang="en-US" b="0" i="0" dirty="0">
                <a:solidFill>
                  <a:srgbClr val="454545"/>
                </a:solidFill>
                <a:effectLst/>
                <a:latin typeface="Microsoft Yahei" panose="020B0503020204020204" pitchFamily="34" charset="-122"/>
                <a:ea typeface="Microsoft Yahei" panose="020B0503020204020204" pitchFamily="34" charset="-122"/>
              </a:rPr>
              <a:t>年</a:t>
            </a:r>
            <a:br>
              <a:rPr lang="zh-CN" altLang="en-US" dirty="0"/>
            </a:br>
            <a:br>
              <a:rPr lang="zh-CN" altLang="en-US" dirty="0"/>
            </a:br>
            <a:r>
              <a:rPr lang="zh-CN" altLang="en-US" b="0" i="0" dirty="0">
                <a:solidFill>
                  <a:srgbClr val="454545"/>
                </a:solidFill>
                <a:effectLst/>
                <a:latin typeface="Microsoft Yahei" panose="020B0503020204020204" pitchFamily="34" charset="-122"/>
                <a:ea typeface="Microsoft Yahei" panose="020B0503020204020204" pitchFamily="34" charset="-122"/>
              </a:rPr>
              <a:t>威廉</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亨利</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布拉格与儿子</a:t>
            </a:r>
            <a:r>
              <a:rPr lang="en-US" altLang="zh-CN" b="0" i="0" dirty="0">
                <a:solidFill>
                  <a:srgbClr val="454545"/>
                </a:solidFill>
                <a:effectLst/>
                <a:latin typeface="Microsoft Yahei" panose="020B0503020204020204" pitchFamily="34" charset="-122"/>
                <a:ea typeface="Microsoft Yahei" panose="020B0503020204020204" pitchFamily="34" charset="-122"/>
              </a:rPr>
              <a:t>W.L.</a:t>
            </a:r>
            <a:r>
              <a:rPr lang="zh-CN" altLang="en-US" b="0" i="0" dirty="0">
                <a:solidFill>
                  <a:srgbClr val="454545"/>
                </a:solidFill>
                <a:effectLst/>
                <a:latin typeface="Microsoft Yahei" panose="020B0503020204020204" pitchFamily="34" charset="-122"/>
                <a:ea typeface="Microsoft Yahei" panose="020B0503020204020204" pitchFamily="34" charset="-122"/>
              </a:rPr>
              <a:t>布拉格因在使用</a:t>
            </a:r>
            <a:r>
              <a:rPr lang="en-US" altLang="zh-CN" b="0" i="0" dirty="0">
                <a:solidFill>
                  <a:srgbClr val="454545"/>
                </a:solidFill>
                <a:effectLst/>
                <a:latin typeface="Microsoft Yahei" panose="020B0503020204020204" pitchFamily="34" charset="-122"/>
                <a:ea typeface="Microsoft Yahei" panose="020B0503020204020204" pitchFamily="34" charset="-122"/>
              </a:rPr>
              <a:t>X</a:t>
            </a:r>
            <a:r>
              <a:rPr lang="zh-CN" altLang="en-US" b="0" i="0" dirty="0">
                <a:solidFill>
                  <a:srgbClr val="454545"/>
                </a:solidFill>
                <a:effectLst/>
                <a:latin typeface="Microsoft Yahei" panose="020B0503020204020204" pitchFamily="34" charset="-122"/>
                <a:ea typeface="Microsoft Yahei" panose="020B0503020204020204" pitchFamily="34" charset="-122"/>
              </a:rPr>
              <a:t>射线衍射研究晶体原子和分子结构方面所作出的开创性贡献获得了诺贝尔物理学奖</a:t>
            </a:r>
            <a:br>
              <a:rPr lang="zh-CN" altLang="en-US" dirty="0"/>
            </a:br>
            <a:br>
              <a:rPr lang="zh-CN" altLang="en-US" dirty="0"/>
            </a:br>
            <a:r>
              <a:rPr lang="zh-CN" altLang="en-US" b="0" i="0" dirty="0">
                <a:solidFill>
                  <a:srgbClr val="454545"/>
                </a:solidFill>
                <a:effectLst/>
                <a:latin typeface="Microsoft Yahei" panose="020B0503020204020204" pitchFamily="34" charset="-122"/>
                <a:ea typeface="Microsoft Yahei" panose="020B0503020204020204" pitchFamily="34" charset="-122"/>
              </a:rPr>
              <a:t>威廉</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亨利</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布拉格发明了</a:t>
            </a:r>
            <a:r>
              <a:rPr lang="en-US" altLang="zh-CN" b="0" i="0" dirty="0">
                <a:solidFill>
                  <a:srgbClr val="454545"/>
                </a:solidFill>
                <a:effectLst/>
                <a:latin typeface="Microsoft Yahei" panose="020B0503020204020204" pitchFamily="34" charset="-122"/>
                <a:ea typeface="Microsoft Yahei" panose="020B0503020204020204" pitchFamily="34" charset="-122"/>
              </a:rPr>
              <a:t>X</a:t>
            </a:r>
            <a:r>
              <a:rPr lang="zh-CN" altLang="en-US" b="0" i="0" dirty="0">
                <a:solidFill>
                  <a:srgbClr val="454545"/>
                </a:solidFill>
                <a:effectLst/>
                <a:latin typeface="Microsoft Yahei" panose="020B0503020204020204" pitchFamily="34" charset="-122"/>
                <a:ea typeface="Microsoft Yahei" panose="020B0503020204020204" pitchFamily="34" charset="-122"/>
              </a:rPr>
              <a:t>射线分光计，并与他的儿子威廉</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劳伦斯</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布拉格创立了用</a:t>
            </a:r>
            <a:r>
              <a:rPr lang="en-US" altLang="zh-CN" b="0" i="0" dirty="0">
                <a:solidFill>
                  <a:srgbClr val="454545"/>
                </a:solidFill>
                <a:effectLst/>
                <a:latin typeface="Microsoft Yahei" panose="020B0503020204020204" pitchFamily="34" charset="-122"/>
                <a:ea typeface="Microsoft Yahei" panose="020B0503020204020204" pitchFamily="34" charset="-122"/>
              </a:rPr>
              <a:t>X</a:t>
            </a:r>
            <a:r>
              <a:rPr lang="zh-CN" altLang="en-US" b="0" i="0" dirty="0">
                <a:solidFill>
                  <a:srgbClr val="454545"/>
                </a:solidFill>
                <a:effectLst/>
                <a:latin typeface="Microsoft Yahei" panose="020B0503020204020204" pitchFamily="34" charset="-122"/>
                <a:ea typeface="Microsoft Yahei" panose="020B0503020204020204" pitchFamily="34" charset="-122"/>
              </a:rPr>
              <a:t>射线分析晶体结构的新学术领域。这项技术的应用为</a:t>
            </a:r>
            <a:r>
              <a:rPr lang="en-US" altLang="zh-CN" b="0" i="0" dirty="0">
                <a:solidFill>
                  <a:srgbClr val="454545"/>
                </a:solidFill>
                <a:effectLst/>
                <a:latin typeface="Microsoft Yahei" panose="020B0503020204020204" pitchFamily="34" charset="-122"/>
                <a:ea typeface="Microsoft Yahei" panose="020B0503020204020204" pitchFamily="34" charset="-122"/>
              </a:rPr>
              <a:t>DNA</a:t>
            </a:r>
            <a:r>
              <a:rPr lang="zh-CN" altLang="en-US" b="0" i="0" dirty="0">
                <a:solidFill>
                  <a:srgbClr val="454545"/>
                </a:solidFill>
                <a:effectLst/>
                <a:latin typeface="Microsoft Yahei" panose="020B0503020204020204" pitchFamily="34" charset="-122"/>
                <a:ea typeface="Microsoft Yahei" panose="020B0503020204020204" pitchFamily="34" charset="-122"/>
              </a:rPr>
              <a:t>双螺旋结构的发现奠定了基础。</a:t>
            </a:r>
            <a:br>
              <a:rPr lang="zh-CN" altLang="en-US" dirty="0"/>
            </a:br>
            <a:endParaRPr lang="zh-CN" altLang="en-US" dirty="0"/>
          </a:p>
        </p:txBody>
      </p:sp>
    </p:spTree>
    <p:extLst>
      <p:ext uri="{BB962C8B-B14F-4D97-AF65-F5344CB8AC3E}">
        <p14:creationId xmlns:p14="http://schemas.microsoft.com/office/powerpoint/2010/main" val="2950158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09086D-16D6-4F97-B508-FD6C8C357732}"/>
              </a:ext>
            </a:extLst>
          </p:cNvPr>
          <p:cNvSpPr txBox="1"/>
          <p:nvPr/>
        </p:nvSpPr>
        <p:spPr>
          <a:xfrm>
            <a:off x="510852" y="397925"/>
            <a:ext cx="10891156" cy="1477328"/>
          </a:xfrm>
          <a:prstGeom prst="rect">
            <a:avLst/>
          </a:prstGeom>
          <a:noFill/>
        </p:spPr>
        <p:txBody>
          <a:bodyPr wrap="square">
            <a:spAutoFit/>
          </a:bodyPr>
          <a:lstStyle/>
          <a:p>
            <a:r>
              <a:rPr lang="en-US" altLang="zh-CN" b="0" i="0" dirty="0">
                <a:solidFill>
                  <a:srgbClr val="454545"/>
                </a:solidFill>
                <a:effectLst/>
                <a:latin typeface="Microsoft Yahei" panose="020B0503020204020204" pitchFamily="34" charset="-122"/>
                <a:ea typeface="Microsoft Yahei" panose="020B0503020204020204" pitchFamily="34" charset="-122"/>
              </a:rPr>
              <a:t>1917</a:t>
            </a:r>
            <a:r>
              <a:rPr lang="zh-CN" altLang="en-US" b="0" i="0" dirty="0">
                <a:solidFill>
                  <a:srgbClr val="454545"/>
                </a:solidFill>
                <a:effectLst/>
                <a:latin typeface="Microsoft Yahei" panose="020B0503020204020204" pitchFamily="34" charset="-122"/>
                <a:ea typeface="Microsoft Yahei" panose="020B0503020204020204" pitchFamily="34" charset="-122"/>
              </a:rPr>
              <a:t>年</a:t>
            </a:r>
            <a:br>
              <a:rPr lang="zh-CN" altLang="en-US" dirty="0"/>
            </a:br>
            <a:br>
              <a:rPr lang="zh-CN" altLang="en-US" dirty="0"/>
            </a:br>
            <a:r>
              <a:rPr lang="zh-CN" altLang="en-US" b="0" i="0" dirty="0">
                <a:solidFill>
                  <a:srgbClr val="454545"/>
                </a:solidFill>
                <a:effectLst/>
                <a:latin typeface="Microsoft Yahei" panose="020B0503020204020204" pitchFamily="34" charset="-122"/>
                <a:ea typeface="Microsoft Yahei" panose="020B0503020204020204" pitchFamily="34" charset="-122"/>
              </a:rPr>
              <a:t>查尔斯</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格洛弗</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巴克拉因发现</a:t>
            </a:r>
            <a:r>
              <a:rPr lang="en-US" altLang="zh-CN" b="0" i="0" dirty="0">
                <a:solidFill>
                  <a:srgbClr val="454545"/>
                </a:solidFill>
                <a:effectLst/>
                <a:latin typeface="Microsoft Yahei" panose="020B0503020204020204" pitchFamily="34" charset="-122"/>
                <a:ea typeface="Microsoft Yahei" panose="020B0503020204020204" pitchFamily="34" charset="-122"/>
              </a:rPr>
              <a:t>X</a:t>
            </a:r>
            <a:r>
              <a:rPr lang="zh-CN" altLang="en-US" b="0" i="0" dirty="0">
                <a:solidFill>
                  <a:srgbClr val="454545"/>
                </a:solidFill>
                <a:effectLst/>
                <a:latin typeface="Microsoft Yahei" panose="020B0503020204020204" pitchFamily="34" charset="-122"/>
                <a:ea typeface="Microsoft Yahei" panose="020B0503020204020204" pitchFamily="34" charset="-122"/>
              </a:rPr>
              <a:t>射线的散射现象，获得了诺贝尔物理学奖。</a:t>
            </a:r>
            <a:br>
              <a:rPr lang="zh-CN" altLang="en-US" dirty="0"/>
            </a:br>
            <a:br>
              <a:rPr lang="zh-CN" altLang="en-US" dirty="0"/>
            </a:br>
            <a:r>
              <a:rPr lang="en-US" altLang="zh-CN" b="0" i="0" dirty="0">
                <a:solidFill>
                  <a:srgbClr val="454545"/>
                </a:solidFill>
                <a:effectLst/>
                <a:latin typeface="Microsoft Yahei" panose="020B0503020204020204" pitchFamily="34" charset="-122"/>
                <a:ea typeface="Microsoft Yahei" panose="020B0503020204020204" pitchFamily="34" charset="-122"/>
              </a:rPr>
              <a:t>Barkla</a:t>
            </a:r>
            <a:r>
              <a:rPr lang="zh-CN" altLang="en-US" b="0" i="0" dirty="0">
                <a:solidFill>
                  <a:srgbClr val="454545"/>
                </a:solidFill>
                <a:effectLst/>
                <a:latin typeface="Microsoft Yahei" panose="020B0503020204020204" pitchFamily="34" charset="-122"/>
                <a:ea typeface="Microsoft Yahei" panose="020B0503020204020204" pitchFamily="34" charset="-122"/>
              </a:rPr>
              <a:t>在研究中发现了 </a:t>
            </a:r>
            <a:r>
              <a:rPr lang="en-US" altLang="zh-CN" b="0" i="0" dirty="0">
                <a:solidFill>
                  <a:srgbClr val="454545"/>
                </a:solidFill>
                <a:effectLst/>
                <a:latin typeface="Microsoft Yahei" panose="020B0503020204020204" pitchFamily="34" charset="-122"/>
                <a:ea typeface="Microsoft Yahei" panose="020B0503020204020204" pitchFamily="34" charset="-122"/>
              </a:rPr>
              <a:t>X </a:t>
            </a:r>
            <a:r>
              <a:rPr lang="zh-CN" altLang="en-US" b="0" i="0" dirty="0">
                <a:solidFill>
                  <a:srgbClr val="454545"/>
                </a:solidFill>
                <a:effectLst/>
                <a:latin typeface="Microsoft Yahei" panose="020B0503020204020204" pitchFamily="34" charset="-122"/>
                <a:ea typeface="Microsoft Yahei" panose="020B0503020204020204" pitchFamily="34" charset="-122"/>
              </a:rPr>
              <a:t>射线的偏振性，这对认识 </a:t>
            </a:r>
            <a:r>
              <a:rPr lang="en-US" altLang="zh-CN" b="0" i="0" dirty="0">
                <a:solidFill>
                  <a:srgbClr val="454545"/>
                </a:solidFill>
                <a:effectLst/>
                <a:latin typeface="Microsoft Yahei" panose="020B0503020204020204" pitchFamily="34" charset="-122"/>
                <a:ea typeface="Microsoft Yahei" panose="020B0503020204020204" pitchFamily="34" charset="-122"/>
              </a:rPr>
              <a:t>X </a:t>
            </a:r>
            <a:r>
              <a:rPr lang="zh-CN" altLang="en-US" b="0" i="0" dirty="0">
                <a:solidFill>
                  <a:srgbClr val="454545"/>
                </a:solidFill>
                <a:effectLst/>
                <a:latin typeface="Microsoft Yahei" panose="020B0503020204020204" pitchFamily="34" charset="-122"/>
                <a:ea typeface="Microsoft Yahei" panose="020B0503020204020204" pitchFamily="34" charset="-122"/>
              </a:rPr>
              <a:t>射线的波动性有一定影响。</a:t>
            </a:r>
            <a:endParaRPr lang="zh-CN" altLang="en-US" dirty="0"/>
          </a:p>
        </p:txBody>
      </p:sp>
      <p:sp>
        <p:nvSpPr>
          <p:cNvPr id="5" name="文本框 4">
            <a:extLst>
              <a:ext uri="{FF2B5EF4-FFF2-40B4-BE49-F238E27FC236}">
                <a16:creationId xmlns:a16="http://schemas.microsoft.com/office/drawing/2014/main" id="{2211432E-A6F2-452B-8E68-28C87EF0E0BD}"/>
              </a:ext>
            </a:extLst>
          </p:cNvPr>
          <p:cNvSpPr txBox="1"/>
          <p:nvPr/>
        </p:nvSpPr>
        <p:spPr>
          <a:xfrm>
            <a:off x="510852" y="2217395"/>
            <a:ext cx="10984462" cy="1477328"/>
          </a:xfrm>
          <a:prstGeom prst="rect">
            <a:avLst/>
          </a:prstGeom>
          <a:noFill/>
        </p:spPr>
        <p:txBody>
          <a:bodyPr wrap="square">
            <a:spAutoFit/>
          </a:bodyPr>
          <a:lstStyle/>
          <a:p>
            <a:r>
              <a:rPr lang="en-US" altLang="zh-CN" b="0" i="0" dirty="0">
                <a:solidFill>
                  <a:srgbClr val="454545"/>
                </a:solidFill>
                <a:effectLst/>
                <a:latin typeface="Microsoft Yahei" panose="020B0503020204020204" pitchFamily="34" charset="-122"/>
                <a:ea typeface="Microsoft Yahei" panose="020B0503020204020204" pitchFamily="34" charset="-122"/>
              </a:rPr>
              <a:t>1918</a:t>
            </a:r>
            <a:r>
              <a:rPr lang="zh-CN" altLang="en-US" b="0" i="0" dirty="0">
                <a:solidFill>
                  <a:srgbClr val="454545"/>
                </a:solidFill>
                <a:effectLst/>
                <a:latin typeface="Microsoft Yahei" panose="020B0503020204020204" pitchFamily="34" charset="-122"/>
                <a:ea typeface="Microsoft Yahei" panose="020B0503020204020204" pitchFamily="34" charset="-122"/>
              </a:rPr>
              <a:t>年</a:t>
            </a:r>
            <a:br>
              <a:rPr lang="zh-CN" altLang="en-US" dirty="0"/>
            </a:br>
            <a:br>
              <a:rPr lang="zh-CN" altLang="en-US" dirty="0"/>
            </a:br>
            <a:r>
              <a:rPr lang="zh-CN" altLang="en-US" b="0" i="0" dirty="0">
                <a:solidFill>
                  <a:srgbClr val="454545"/>
                </a:solidFill>
                <a:effectLst/>
                <a:latin typeface="Microsoft Yahei" panose="020B0503020204020204" pitchFamily="34" charset="-122"/>
                <a:ea typeface="Microsoft Yahei" panose="020B0503020204020204" pitchFamily="34" charset="-122"/>
              </a:rPr>
              <a:t>马克斯</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普朗克因发现能量量子化而对物理学的又一次飞跃做出了重要贡献获得诺贝尔物理学奖</a:t>
            </a:r>
            <a:br>
              <a:rPr lang="zh-CN" altLang="en-US" dirty="0"/>
            </a:br>
            <a:br>
              <a:rPr lang="zh-CN" altLang="en-US" dirty="0"/>
            </a:br>
            <a:r>
              <a:rPr lang="zh-CN" altLang="en-US" b="0" i="0" dirty="0">
                <a:solidFill>
                  <a:srgbClr val="454545"/>
                </a:solidFill>
                <a:effectLst/>
                <a:latin typeface="Microsoft Yahei" panose="020B0503020204020204" pitchFamily="34" charset="-122"/>
                <a:ea typeface="Microsoft Yahei" panose="020B0503020204020204" pitchFamily="34" charset="-122"/>
              </a:rPr>
              <a:t>基于能量量子化的假说，普朗克给出了黑体辐射的普朗克公式，这个成就揭开旧量子论与量子力学的序幕。</a:t>
            </a:r>
            <a:endParaRPr lang="zh-CN" altLang="en-US" dirty="0"/>
          </a:p>
        </p:txBody>
      </p:sp>
      <p:sp>
        <p:nvSpPr>
          <p:cNvPr id="7" name="文本框 6">
            <a:extLst>
              <a:ext uri="{FF2B5EF4-FFF2-40B4-BE49-F238E27FC236}">
                <a16:creationId xmlns:a16="http://schemas.microsoft.com/office/drawing/2014/main" id="{AEFBB3A2-45E1-40E3-85B6-EAD2510A88B8}"/>
              </a:ext>
            </a:extLst>
          </p:cNvPr>
          <p:cNvSpPr txBox="1"/>
          <p:nvPr/>
        </p:nvSpPr>
        <p:spPr>
          <a:xfrm>
            <a:off x="510852" y="4313291"/>
            <a:ext cx="10891155" cy="1754326"/>
          </a:xfrm>
          <a:prstGeom prst="rect">
            <a:avLst/>
          </a:prstGeom>
          <a:noFill/>
        </p:spPr>
        <p:txBody>
          <a:bodyPr wrap="square">
            <a:spAutoFit/>
          </a:bodyPr>
          <a:lstStyle/>
          <a:p>
            <a:r>
              <a:rPr lang="en-US" altLang="zh-CN" b="0" i="0" dirty="0">
                <a:solidFill>
                  <a:srgbClr val="454545"/>
                </a:solidFill>
                <a:effectLst/>
                <a:latin typeface="Microsoft Yahei" panose="020B0503020204020204" pitchFamily="34" charset="-122"/>
                <a:ea typeface="Microsoft Yahei" panose="020B0503020204020204" pitchFamily="34" charset="-122"/>
              </a:rPr>
              <a:t>1919</a:t>
            </a:r>
            <a:r>
              <a:rPr lang="zh-CN" altLang="en-US" b="0" i="0" dirty="0">
                <a:solidFill>
                  <a:srgbClr val="454545"/>
                </a:solidFill>
                <a:effectLst/>
                <a:latin typeface="Microsoft Yahei" panose="020B0503020204020204" pitchFamily="34" charset="-122"/>
                <a:ea typeface="Microsoft Yahei" panose="020B0503020204020204" pitchFamily="34" charset="-122"/>
              </a:rPr>
              <a:t>年</a:t>
            </a:r>
            <a:br>
              <a:rPr lang="zh-CN" altLang="en-US" dirty="0"/>
            </a:br>
            <a:br>
              <a:rPr lang="zh-CN" altLang="en-US" dirty="0"/>
            </a:br>
            <a:r>
              <a:rPr lang="zh-CN" altLang="en-US" b="0" i="0" dirty="0">
                <a:solidFill>
                  <a:srgbClr val="454545"/>
                </a:solidFill>
                <a:effectLst/>
                <a:latin typeface="Microsoft Yahei" panose="020B0503020204020204" pitchFamily="34" charset="-122"/>
                <a:ea typeface="Microsoft Yahei" panose="020B0503020204020204" pitchFamily="34" charset="-122"/>
              </a:rPr>
              <a:t>约翰尼斯</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斯塔克因发现极隧射线的多普勒效应及电场中的分裂而获诺贝尔物理学奖</a:t>
            </a:r>
            <a:br>
              <a:rPr lang="zh-CN" altLang="en-US" dirty="0"/>
            </a:br>
            <a:br>
              <a:rPr lang="zh-CN" altLang="en-US" dirty="0"/>
            </a:br>
            <a:r>
              <a:rPr lang="zh-CN" altLang="en-US" b="0" i="0" dirty="0">
                <a:solidFill>
                  <a:srgbClr val="454545"/>
                </a:solidFill>
                <a:effectLst/>
                <a:latin typeface="Microsoft Yahei" panose="020B0503020204020204" pitchFamily="34" charset="-122"/>
                <a:ea typeface="Microsoft Yahei" panose="020B0503020204020204" pitchFamily="34" charset="-122"/>
              </a:rPr>
              <a:t>极隧射线的多普勒效应使我们看到了原子和分子内部结构的真实性”，这一发现，连同当时人们在放射性研究、</a:t>
            </a:r>
            <a:r>
              <a:rPr lang="en-US" altLang="zh-CN" b="0" i="0" dirty="0">
                <a:solidFill>
                  <a:srgbClr val="454545"/>
                </a:solidFill>
                <a:effectLst/>
                <a:latin typeface="Microsoft Yahei" panose="020B0503020204020204" pitchFamily="34" charset="-122"/>
                <a:ea typeface="Microsoft Yahei" panose="020B0503020204020204" pitchFamily="34" charset="-122"/>
              </a:rPr>
              <a:t>x</a:t>
            </a:r>
            <a:r>
              <a:rPr lang="zh-CN" altLang="en-US" b="0" i="0" dirty="0">
                <a:solidFill>
                  <a:srgbClr val="454545"/>
                </a:solidFill>
                <a:effectLst/>
                <a:latin typeface="Microsoft Yahei" panose="020B0503020204020204" pitchFamily="34" charset="-122"/>
                <a:ea typeface="Microsoft Yahei" panose="020B0503020204020204" pitchFamily="34" charset="-122"/>
              </a:rPr>
              <a:t>射线研究等方面取得的一系列重要成果，标志着人类在微观领域取得的最新进展。</a:t>
            </a:r>
            <a:endParaRPr lang="zh-CN" altLang="en-US" dirty="0"/>
          </a:p>
        </p:txBody>
      </p:sp>
    </p:spTree>
    <p:extLst>
      <p:ext uri="{BB962C8B-B14F-4D97-AF65-F5344CB8AC3E}">
        <p14:creationId xmlns:p14="http://schemas.microsoft.com/office/powerpoint/2010/main" val="1899759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5049EA3-68E5-4494-9023-2C8DD9B4FCD2}"/>
              </a:ext>
            </a:extLst>
          </p:cNvPr>
          <p:cNvSpPr txBox="1"/>
          <p:nvPr/>
        </p:nvSpPr>
        <p:spPr>
          <a:xfrm>
            <a:off x="576165" y="315410"/>
            <a:ext cx="11059107" cy="1754326"/>
          </a:xfrm>
          <a:prstGeom prst="rect">
            <a:avLst/>
          </a:prstGeom>
          <a:noFill/>
        </p:spPr>
        <p:txBody>
          <a:bodyPr wrap="square">
            <a:spAutoFit/>
          </a:bodyPr>
          <a:lstStyle/>
          <a:p>
            <a:r>
              <a:rPr lang="en-US" altLang="zh-CN" b="0" i="0" dirty="0">
                <a:solidFill>
                  <a:srgbClr val="FF0000"/>
                </a:solidFill>
                <a:effectLst/>
                <a:latin typeface="Microsoft Yahei" panose="020B0503020204020204" pitchFamily="34" charset="-122"/>
                <a:ea typeface="Microsoft Yahei" panose="020B0503020204020204" pitchFamily="34" charset="-122"/>
              </a:rPr>
              <a:t>1921</a:t>
            </a:r>
            <a:r>
              <a:rPr lang="zh-CN" altLang="en-US" b="0" i="0" dirty="0">
                <a:solidFill>
                  <a:srgbClr val="FF0000"/>
                </a:solidFill>
                <a:effectLst/>
                <a:latin typeface="Microsoft Yahei" panose="020B0503020204020204" pitchFamily="34" charset="-122"/>
                <a:ea typeface="Microsoft Yahei" panose="020B0503020204020204" pitchFamily="34" charset="-122"/>
              </a:rPr>
              <a:t>年</a:t>
            </a:r>
            <a:br>
              <a:rPr lang="zh-CN" altLang="en-US" dirty="0">
                <a:solidFill>
                  <a:srgbClr val="FF0000"/>
                </a:solidFill>
              </a:rPr>
            </a:br>
            <a:br>
              <a:rPr lang="zh-CN" altLang="en-US" dirty="0">
                <a:solidFill>
                  <a:srgbClr val="FF0000"/>
                </a:solidFill>
              </a:rPr>
            </a:br>
            <a:r>
              <a:rPr lang="zh-CN" altLang="en-US" b="0" i="0" dirty="0">
                <a:solidFill>
                  <a:srgbClr val="FF0000"/>
                </a:solidFill>
                <a:effectLst/>
                <a:latin typeface="Microsoft Yahei" panose="020B0503020204020204" pitchFamily="34" charset="-122"/>
                <a:ea typeface="Microsoft Yahei" panose="020B0503020204020204" pitchFamily="34" charset="-122"/>
              </a:rPr>
              <a:t>爱因斯坦因提出光子假设，成功解释了光电效应，获得诺贝尔物理奖</a:t>
            </a:r>
            <a:br>
              <a:rPr lang="zh-CN" altLang="en-US" dirty="0">
                <a:solidFill>
                  <a:srgbClr val="FF0000"/>
                </a:solidFill>
              </a:rPr>
            </a:br>
            <a:br>
              <a:rPr lang="zh-CN" altLang="en-US" dirty="0">
                <a:solidFill>
                  <a:srgbClr val="FF0000"/>
                </a:solidFill>
              </a:rPr>
            </a:br>
            <a:r>
              <a:rPr lang="zh-CN" altLang="en-US" b="0" i="0" dirty="0">
                <a:solidFill>
                  <a:srgbClr val="FF0000"/>
                </a:solidFill>
                <a:effectLst/>
                <a:latin typeface="Microsoft Yahei" panose="020B0503020204020204" pitchFamily="34" charset="-122"/>
                <a:ea typeface="Microsoft Yahei" panose="020B0503020204020204" pitchFamily="34" charset="-122"/>
              </a:rPr>
              <a:t>爱因斯坦的论述解释了为什么光电子的能量只与频率有关，而与辐照度无关。爱因斯坦极具想像力与说服力的论述开启了的量子物理的大门</a:t>
            </a:r>
            <a:endParaRPr lang="zh-CN" altLang="en-US" dirty="0">
              <a:solidFill>
                <a:srgbClr val="FF0000"/>
              </a:solidFill>
            </a:endParaRPr>
          </a:p>
        </p:txBody>
      </p:sp>
      <p:sp>
        <p:nvSpPr>
          <p:cNvPr id="5" name="文本框 4">
            <a:extLst>
              <a:ext uri="{FF2B5EF4-FFF2-40B4-BE49-F238E27FC236}">
                <a16:creationId xmlns:a16="http://schemas.microsoft.com/office/drawing/2014/main" id="{DF10F5EA-E5C7-4158-ADC1-EBA7B24F7186}"/>
              </a:ext>
            </a:extLst>
          </p:cNvPr>
          <p:cNvSpPr txBox="1"/>
          <p:nvPr/>
        </p:nvSpPr>
        <p:spPr>
          <a:xfrm>
            <a:off x="576164" y="2479941"/>
            <a:ext cx="11124423" cy="1754326"/>
          </a:xfrm>
          <a:prstGeom prst="rect">
            <a:avLst/>
          </a:prstGeom>
          <a:noFill/>
        </p:spPr>
        <p:txBody>
          <a:bodyPr wrap="square">
            <a:spAutoFit/>
          </a:bodyPr>
          <a:lstStyle/>
          <a:p>
            <a:r>
              <a:rPr lang="en-US" altLang="zh-CN" b="0" i="0" dirty="0">
                <a:solidFill>
                  <a:srgbClr val="FF0000"/>
                </a:solidFill>
                <a:effectLst/>
                <a:latin typeface="Microsoft Yahei" panose="020B0503020204020204" pitchFamily="34" charset="-122"/>
                <a:ea typeface="Microsoft Yahei" panose="020B0503020204020204" pitchFamily="34" charset="-122"/>
              </a:rPr>
              <a:t>1922</a:t>
            </a:r>
            <a:r>
              <a:rPr lang="zh-CN" altLang="en-US" b="0" i="0" dirty="0">
                <a:solidFill>
                  <a:srgbClr val="FF0000"/>
                </a:solidFill>
                <a:effectLst/>
                <a:latin typeface="Microsoft Yahei" panose="020B0503020204020204" pitchFamily="34" charset="-122"/>
                <a:ea typeface="Microsoft Yahei" panose="020B0503020204020204" pitchFamily="34" charset="-122"/>
              </a:rPr>
              <a:t>年</a:t>
            </a:r>
            <a:br>
              <a:rPr lang="zh-CN" altLang="en-US" dirty="0">
                <a:solidFill>
                  <a:srgbClr val="FF0000"/>
                </a:solidFill>
              </a:rPr>
            </a:br>
            <a:br>
              <a:rPr lang="zh-CN" altLang="en-US" dirty="0">
                <a:solidFill>
                  <a:srgbClr val="FF0000"/>
                </a:solidFill>
              </a:rPr>
            </a:br>
            <a:r>
              <a:rPr lang="zh-CN" altLang="en-US" b="0" i="0" dirty="0">
                <a:solidFill>
                  <a:srgbClr val="FF0000"/>
                </a:solidFill>
                <a:effectLst/>
                <a:latin typeface="Microsoft Yahei" panose="020B0503020204020204" pitchFamily="34" charset="-122"/>
                <a:ea typeface="Microsoft Yahei" panose="020B0503020204020204" pitchFamily="34" charset="-122"/>
              </a:rPr>
              <a:t>尼尔斯</a:t>
            </a:r>
            <a:r>
              <a:rPr lang="en-US" altLang="zh-CN" b="0" i="0" dirty="0">
                <a:solidFill>
                  <a:srgbClr val="FF0000"/>
                </a:solidFill>
                <a:effectLst/>
                <a:latin typeface="Microsoft Yahei" panose="020B0503020204020204" pitchFamily="34" charset="-122"/>
                <a:ea typeface="Microsoft Yahei" panose="020B0503020204020204" pitchFamily="34" charset="-122"/>
              </a:rPr>
              <a:t>·</a:t>
            </a:r>
            <a:r>
              <a:rPr lang="zh-CN" altLang="en-US" b="0" i="0" dirty="0">
                <a:solidFill>
                  <a:srgbClr val="FF0000"/>
                </a:solidFill>
                <a:effectLst/>
                <a:latin typeface="Microsoft Yahei" panose="020B0503020204020204" pitchFamily="34" charset="-122"/>
                <a:ea typeface="Microsoft Yahei" panose="020B0503020204020204" pitchFamily="34" charset="-122"/>
              </a:rPr>
              <a:t>亨利克</a:t>
            </a:r>
            <a:r>
              <a:rPr lang="en-US" altLang="zh-CN" b="0" i="0" dirty="0">
                <a:solidFill>
                  <a:srgbClr val="FF0000"/>
                </a:solidFill>
                <a:effectLst/>
                <a:latin typeface="Microsoft Yahei" panose="020B0503020204020204" pitchFamily="34" charset="-122"/>
                <a:ea typeface="Microsoft Yahei" panose="020B0503020204020204" pitchFamily="34" charset="-122"/>
              </a:rPr>
              <a:t>·</a:t>
            </a:r>
            <a:r>
              <a:rPr lang="zh-CN" altLang="en-US" b="0" i="0" dirty="0">
                <a:solidFill>
                  <a:srgbClr val="FF0000"/>
                </a:solidFill>
                <a:effectLst/>
                <a:latin typeface="Microsoft Yahei" panose="020B0503020204020204" pitchFamily="34" charset="-122"/>
                <a:ea typeface="Microsoft Yahei" panose="020B0503020204020204" pitchFamily="34" charset="-122"/>
              </a:rPr>
              <a:t>戴维</a:t>
            </a:r>
            <a:r>
              <a:rPr lang="en-US" altLang="zh-CN" b="0" i="0" dirty="0">
                <a:solidFill>
                  <a:srgbClr val="FF0000"/>
                </a:solidFill>
                <a:effectLst/>
                <a:latin typeface="Microsoft Yahei" panose="020B0503020204020204" pitchFamily="34" charset="-122"/>
                <a:ea typeface="Microsoft Yahei" panose="020B0503020204020204" pitchFamily="34" charset="-122"/>
              </a:rPr>
              <a:t>·</a:t>
            </a:r>
            <a:r>
              <a:rPr lang="zh-CN" altLang="en-US" b="0" i="0" dirty="0">
                <a:solidFill>
                  <a:srgbClr val="FF0000"/>
                </a:solidFill>
                <a:effectLst/>
                <a:latin typeface="Microsoft Yahei" panose="020B0503020204020204" pitchFamily="34" charset="-122"/>
                <a:ea typeface="Microsoft Yahei" panose="020B0503020204020204" pitchFamily="34" charset="-122"/>
              </a:rPr>
              <a:t>玻尔因在原子结构和原子辐射方面做出的贡献而获得诺贝尔物理学奖</a:t>
            </a:r>
            <a:br>
              <a:rPr lang="zh-CN" altLang="en-US" dirty="0">
                <a:solidFill>
                  <a:srgbClr val="FF0000"/>
                </a:solidFill>
              </a:rPr>
            </a:br>
            <a:br>
              <a:rPr lang="zh-CN" altLang="en-US" dirty="0">
                <a:solidFill>
                  <a:srgbClr val="FF0000"/>
                </a:solidFill>
              </a:rPr>
            </a:br>
            <a:r>
              <a:rPr lang="zh-CN" altLang="en-US" b="0" i="0" dirty="0">
                <a:solidFill>
                  <a:srgbClr val="FF0000"/>
                </a:solidFill>
                <a:effectLst/>
                <a:latin typeface="Microsoft Yahei" panose="020B0503020204020204" pitchFamily="34" charset="-122"/>
                <a:ea typeface="Microsoft Yahei" panose="020B0503020204020204" pitchFamily="34" charset="-122"/>
              </a:rPr>
              <a:t>尼尔斯通过引入量子化条件，提出了玻尔模型来解释氢原子光谱，提出对应原理，互补原理，和哥本哈根诠释来解释量子力学，对二十世纪物理学发展影响深远</a:t>
            </a:r>
            <a:r>
              <a:rPr lang="zh-CN" altLang="en-US" b="0" i="0" dirty="0">
                <a:solidFill>
                  <a:srgbClr val="454545"/>
                </a:solidFill>
                <a:effectLst/>
                <a:latin typeface="Microsoft Yahei" panose="020B0503020204020204" pitchFamily="34" charset="-122"/>
                <a:ea typeface="Microsoft Yahei" panose="020B0503020204020204" pitchFamily="34" charset="-122"/>
              </a:rPr>
              <a:t>。</a:t>
            </a:r>
            <a:endParaRPr lang="zh-CN" altLang="en-US" dirty="0"/>
          </a:p>
        </p:txBody>
      </p:sp>
      <p:sp>
        <p:nvSpPr>
          <p:cNvPr id="7" name="文本框 6">
            <a:extLst>
              <a:ext uri="{FF2B5EF4-FFF2-40B4-BE49-F238E27FC236}">
                <a16:creationId xmlns:a16="http://schemas.microsoft.com/office/drawing/2014/main" id="{C5D831A1-DDD7-41DD-A521-47ABD2BFDC67}"/>
              </a:ext>
            </a:extLst>
          </p:cNvPr>
          <p:cNvSpPr txBox="1"/>
          <p:nvPr/>
        </p:nvSpPr>
        <p:spPr>
          <a:xfrm>
            <a:off x="576164" y="4809844"/>
            <a:ext cx="11469656" cy="1477328"/>
          </a:xfrm>
          <a:prstGeom prst="rect">
            <a:avLst/>
          </a:prstGeom>
          <a:noFill/>
        </p:spPr>
        <p:txBody>
          <a:bodyPr wrap="square">
            <a:spAutoFit/>
          </a:bodyPr>
          <a:lstStyle/>
          <a:p>
            <a:r>
              <a:rPr lang="en-US" altLang="zh-CN" b="0" i="0" dirty="0">
                <a:solidFill>
                  <a:srgbClr val="454545"/>
                </a:solidFill>
                <a:effectLst/>
                <a:latin typeface="Microsoft Yahei" panose="020B0503020204020204" pitchFamily="34" charset="-122"/>
                <a:ea typeface="Microsoft Yahei" panose="020B0503020204020204" pitchFamily="34" charset="-122"/>
              </a:rPr>
              <a:t>1923</a:t>
            </a:r>
            <a:r>
              <a:rPr lang="zh-CN" altLang="en-US" b="0" i="0" dirty="0">
                <a:solidFill>
                  <a:srgbClr val="454545"/>
                </a:solidFill>
                <a:effectLst/>
                <a:latin typeface="Microsoft Yahei" panose="020B0503020204020204" pitchFamily="34" charset="-122"/>
                <a:ea typeface="Microsoft Yahei" panose="020B0503020204020204" pitchFamily="34" charset="-122"/>
              </a:rPr>
              <a:t>年</a:t>
            </a:r>
            <a:br>
              <a:rPr lang="zh-CN" altLang="en-US" dirty="0"/>
            </a:br>
            <a:br>
              <a:rPr lang="zh-CN" altLang="en-US" dirty="0"/>
            </a:br>
            <a:r>
              <a:rPr lang="zh-CN" altLang="en-US" b="0" i="0" dirty="0">
                <a:solidFill>
                  <a:srgbClr val="454545"/>
                </a:solidFill>
                <a:effectLst/>
                <a:latin typeface="Microsoft Yahei" panose="020B0503020204020204" pitchFamily="34" charset="-122"/>
                <a:ea typeface="Microsoft Yahei" panose="020B0503020204020204" pitchFamily="34" charset="-122"/>
              </a:rPr>
              <a:t>罗伯特</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安德鲁</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密立根因关于基本电荷及光电效应 的研究工作而获诺贝尔物理学奖</a:t>
            </a:r>
            <a:br>
              <a:rPr lang="zh-CN" altLang="en-US" dirty="0"/>
            </a:br>
            <a:br>
              <a:rPr lang="zh-CN" altLang="en-US" dirty="0"/>
            </a:br>
            <a:r>
              <a:rPr lang="zh-CN" altLang="en-US" b="0" i="0" dirty="0">
                <a:solidFill>
                  <a:srgbClr val="454545"/>
                </a:solidFill>
                <a:effectLst/>
                <a:latin typeface="Microsoft Yahei" panose="020B0503020204020204" pitchFamily="34" charset="-122"/>
                <a:ea typeface="Microsoft Yahei" panose="020B0503020204020204" pitchFamily="34" charset="-122"/>
              </a:rPr>
              <a:t>罗伯特</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安德鲁</a:t>
            </a:r>
            <a:r>
              <a:rPr lang="en-US" altLang="zh-CN" b="0" i="0" dirty="0">
                <a:solidFill>
                  <a:srgbClr val="454545"/>
                </a:solidFill>
                <a:effectLst/>
                <a:latin typeface="Microsoft Yahei" panose="020B0503020204020204" pitchFamily="34" charset="-122"/>
                <a:ea typeface="Microsoft Yahei" panose="020B0503020204020204" pitchFamily="34" charset="-122"/>
              </a:rPr>
              <a:t>·</a:t>
            </a:r>
            <a:r>
              <a:rPr lang="zh-CN" altLang="en-US" b="0" i="0" dirty="0">
                <a:solidFill>
                  <a:srgbClr val="454545"/>
                </a:solidFill>
                <a:effectLst/>
                <a:latin typeface="Microsoft Yahei" panose="020B0503020204020204" pitchFamily="34" charset="-122"/>
                <a:ea typeface="Microsoft Yahei" panose="020B0503020204020204" pitchFamily="34" charset="-122"/>
              </a:rPr>
              <a:t>密立根的实验结果完全肯定了爱因斯坦光电效应方程，并且测出了当时最精确的普朗克常量</a:t>
            </a:r>
            <a:r>
              <a:rPr lang="en-US" altLang="zh-CN" b="0" i="0" dirty="0">
                <a:solidFill>
                  <a:srgbClr val="454545"/>
                </a:solidFill>
                <a:effectLst/>
                <a:latin typeface="Microsoft Yahei" panose="020B0503020204020204" pitchFamily="34" charset="-122"/>
                <a:ea typeface="Microsoft Yahei" panose="020B0503020204020204" pitchFamily="34" charset="-122"/>
              </a:rPr>
              <a:t>h</a:t>
            </a:r>
            <a:r>
              <a:rPr lang="zh-CN" altLang="en-US" b="0" i="0" dirty="0">
                <a:solidFill>
                  <a:srgbClr val="454545"/>
                </a:solidFill>
                <a:effectLst/>
                <a:latin typeface="Microsoft Yahei" panose="020B0503020204020204" pitchFamily="34" charset="-122"/>
                <a:ea typeface="Microsoft Yahei" panose="020B0503020204020204" pitchFamily="34" charset="-122"/>
              </a:rPr>
              <a:t>的值</a:t>
            </a:r>
            <a:endParaRPr lang="zh-CN" altLang="en-US" dirty="0"/>
          </a:p>
        </p:txBody>
      </p:sp>
    </p:spTree>
    <p:extLst>
      <p:ext uri="{BB962C8B-B14F-4D97-AF65-F5344CB8AC3E}">
        <p14:creationId xmlns:p14="http://schemas.microsoft.com/office/powerpoint/2010/main" val="2290584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F6B89D0-C6A2-4F95-A389-1956D473D834}"/>
              </a:ext>
            </a:extLst>
          </p:cNvPr>
          <p:cNvSpPr txBox="1"/>
          <p:nvPr/>
        </p:nvSpPr>
        <p:spPr>
          <a:xfrm>
            <a:off x="431152" y="363523"/>
            <a:ext cx="11329696" cy="1754326"/>
          </a:xfrm>
          <a:prstGeom prst="rect">
            <a:avLst/>
          </a:prstGeom>
          <a:noFill/>
        </p:spPr>
        <p:txBody>
          <a:bodyPr wrap="square">
            <a:spAutoFit/>
          </a:bodyPr>
          <a:lstStyle/>
          <a:p>
            <a:r>
              <a:rPr lang="en-US" altLang="zh-CN" b="0" i="0" dirty="0">
                <a:solidFill>
                  <a:srgbClr val="FF0000"/>
                </a:solidFill>
                <a:effectLst/>
                <a:latin typeface="Microsoft Yahei" panose="020B0503020204020204" pitchFamily="34" charset="-122"/>
                <a:ea typeface="Microsoft Yahei" panose="020B0503020204020204" pitchFamily="34" charset="-122"/>
              </a:rPr>
              <a:t>1927</a:t>
            </a:r>
            <a:r>
              <a:rPr lang="zh-CN" altLang="en-US" b="0" i="0" dirty="0">
                <a:solidFill>
                  <a:srgbClr val="FF0000"/>
                </a:solidFill>
                <a:effectLst/>
                <a:latin typeface="Microsoft Yahei" panose="020B0503020204020204" pitchFamily="34" charset="-122"/>
                <a:ea typeface="Microsoft Yahei" panose="020B0503020204020204" pitchFamily="34" charset="-122"/>
              </a:rPr>
              <a:t>年</a:t>
            </a:r>
            <a:br>
              <a:rPr lang="zh-CN" altLang="en-US" dirty="0">
                <a:solidFill>
                  <a:srgbClr val="FF0000"/>
                </a:solidFill>
              </a:rPr>
            </a:br>
            <a:br>
              <a:rPr lang="zh-CN" altLang="en-US" dirty="0">
                <a:solidFill>
                  <a:srgbClr val="FF0000"/>
                </a:solidFill>
              </a:rPr>
            </a:br>
            <a:r>
              <a:rPr lang="zh-CN" altLang="en-US" b="0" i="0" dirty="0">
                <a:solidFill>
                  <a:srgbClr val="FF0000"/>
                </a:solidFill>
                <a:effectLst/>
                <a:latin typeface="Microsoft Yahei" panose="020B0503020204020204" pitchFamily="34" charset="-122"/>
                <a:ea typeface="Microsoft Yahei" panose="020B0503020204020204" pitchFamily="34" charset="-122"/>
              </a:rPr>
              <a:t>阿瑟</a:t>
            </a:r>
            <a:r>
              <a:rPr lang="en-US" altLang="zh-CN" b="0" i="0" dirty="0">
                <a:solidFill>
                  <a:srgbClr val="FF0000"/>
                </a:solidFill>
                <a:effectLst/>
                <a:latin typeface="Microsoft Yahei" panose="020B0503020204020204" pitchFamily="34" charset="-122"/>
                <a:ea typeface="Microsoft Yahei" panose="020B0503020204020204" pitchFamily="34" charset="-122"/>
              </a:rPr>
              <a:t>·</a:t>
            </a:r>
            <a:r>
              <a:rPr lang="zh-CN" altLang="en-US" b="0" i="0" dirty="0">
                <a:solidFill>
                  <a:srgbClr val="FF0000"/>
                </a:solidFill>
                <a:effectLst/>
                <a:latin typeface="Microsoft Yahei" panose="020B0503020204020204" pitchFamily="34" charset="-122"/>
                <a:ea typeface="Microsoft Yahei" panose="020B0503020204020204" pitchFamily="34" charset="-122"/>
              </a:rPr>
              <a:t>霍利</a:t>
            </a:r>
            <a:r>
              <a:rPr lang="en-US" altLang="zh-CN" b="0" i="0" dirty="0">
                <a:solidFill>
                  <a:srgbClr val="FF0000"/>
                </a:solidFill>
                <a:effectLst/>
                <a:latin typeface="Microsoft Yahei" panose="020B0503020204020204" pitchFamily="34" charset="-122"/>
                <a:ea typeface="Microsoft Yahei" panose="020B0503020204020204" pitchFamily="34" charset="-122"/>
              </a:rPr>
              <a:t>·</a:t>
            </a:r>
            <a:r>
              <a:rPr lang="zh-CN" altLang="en-US" b="0" i="0" dirty="0">
                <a:solidFill>
                  <a:srgbClr val="FF0000"/>
                </a:solidFill>
                <a:effectLst/>
                <a:latin typeface="Microsoft Yahei" panose="020B0503020204020204" pitchFamily="34" charset="-122"/>
                <a:ea typeface="Microsoft Yahei" panose="020B0503020204020204" pitchFamily="34" charset="-122"/>
              </a:rPr>
              <a:t>康普顿因发现以他的名字命名的康 普顿效应而获得诺贝尔物理学奖</a:t>
            </a:r>
            <a:br>
              <a:rPr lang="zh-CN" altLang="en-US" dirty="0">
                <a:solidFill>
                  <a:srgbClr val="FF0000"/>
                </a:solidFill>
              </a:rPr>
            </a:br>
            <a:br>
              <a:rPr lang="zh-CN" altLang="en-US" dirty="0">
                <a:solidFill>
                  <a:srgbClr val="FF0000"/>
                </a:solidFill>
              </a:rPr>
            </a:br>
            <a:r>
              <a:rPr lang="zh-CN" altLang="en-US" b="0" i="0" dirty="0">
                <a:solidFill>
                  <a:srgbClr val="FF0000"/>
                </a:solidFill>
                <a:effectLst/>
                <a:latin typeface="Microsoft Yahei" panose="020B0503020204020204" pitchFamily="34" charset="-122"/>
                <a:ea typeface="Microsoft Yahei" panose="020B0503020204020204" pitchFamily="34" charset="-122"/>
              </a:rPr>
              <a:t>康普顿在研究</a:t>
            </a:r>
            <a:r>
              <a:rPr lang="en-US" altLang="zh-CN" b="0" i="0" dirty="0">
                <a:solidFill>
                  <a:srgbClr val="FF0000"/>
                </a:solidFill>
                <a:effectLst/>
                <a:latin typeface="Microsoft Yahei" panose="020B0503020204020204" pitchFamily="34" charset="-122"/>
                <a:ea typeface="Microsoft Yahei" panose="020B0503020204020204" pitchFamily="34" charset="-122"/>
              </a:rPr>
              <a:t>x</a:t>
            </a:r>
            <a:r>
              <a:rPr lang="zh-CN" altLang="en-US" b="0" i="0" dirty="0">
                <a:solidFill>
                  <a:srgbClr val="FF0000"/>
                </a:solidFill>
                <a:effectLst/>
                <a:latin typeface="Microsoft Yahei" panose="020B0503020204020204" pitchFamily="34" charset="-122"/>
                <a:ea typeface="Microsoft Yahei" panose="020B0503020204020204" pitchFamily="34" charset="-122"/>
              </a:rPr>
              <a:t>射线通过实物物质发生散射的实验时，发现了一个新的现象，即散射光中除了有原波长</a:t>
            </a:r>
            <a:r>
              <a:rPr lang="en-US" altLang="zh-CN" b="0" i="0" dirty="0">
                <a:solidFill>
                  <a:srgbClr val="FF0000"/>
                </a:solidFill>
                <a:effectLst/>
                <a:latin typeface="Microsoft Yahei" panose="020B0503020204020204" pitchFamily="34" charset="-122"/>
                <a:ea typeface="Microsoft Yahei" panose="020B0503020204020204" pitchFamily="34" charset="-122"/>
              </a:rPr>
              <a:t>l0</a:t>
            </a:r>
            <a:r>
              <a:rPr lang="zh-CN" altLang="en-US" b="0" i="0" dirty="0">
                <a:solidFill>
                  <a:srgbClr val="FF0000"/>
                </a:solidFill>
                <a:effectLst/>
                <a:latin typeface="Microsoft Yahei" panose="020B0503020204020204" pitchFamily="34" charset="-122"/>
                <a:ea typeface="Microsoft Yahei" panose="020B0503020204020204" pitchFamily="34" charset="-122"/>
              </a:rPr>
              <a:t>的</a:t>
            </a:r>
            <a:r>
              <a:rPr lang="en-US" altLang="zh-CN" b="0" i="0" dirty="0">
                <a:solidFill>
                  <a:srgbClr val="FF0000"/>
                </a:solidFill>
                <a:effectLst/>
                <a:latin typeface="Microsoft Yahei" panose="020B0503020204020204" pitchFamily="34" charset="-122"/>
                <a:ea typeface="Microsoft Yahei" panose="020B0503020204020204" pitchFamily="34" charset="-122"/>
              </a:rPr>
              <a:t>x</a:t>
            </a:r>
            <a:r>
              <a:rPr lang="zh-CN" altLang="en-US" b="0" i="0" dirty="0">
                <a:solidFill>
                  <a:srgbClr val="FF0000"/>
                </a:solidFill>
                <a:effectLst/>
                <a:latin typeface="Microsoft Yahei" panose="020B0503020204020204" pitchFamily="34" charset="-122"/>
                <a:ea typeface="Microsoft Yahei" panose="020B0503020204020204" pitchFamily="34" charset="-122"/>
              </a:rPr>
              <a:t>光外，还产生了波长</a:t>
            </a:r>
            <a:r>
              <a:rPr lang="en-US" altLang="zh-CN" b="0" i="0" dirty="0">
                <a:solidFill>
                  <a:srgbClr val="FF0000"/>
                </a:solidFill>
                <a:effectLst/>
                <a:latin typeface="Microsoft Yahei" panose="020B0503020204020204" pitchFamily="34" charset="-122"/>
                <a:ea typeface="Microsoft Yahei" panose="020B0503020204020204" pitchFamily="34" charset="-122"/>
              </a:rPr>
              <a:t>l&gt;l0 </a:t>
            </a:r>
            <a:r>
              <a:rPr lang="zh-CN" altLang="en-US" b="0" i="0" dirty="0">
                <a:solidFill>
                  <a:srgbClr val="FF0000"/>
                </a:solidFill>
                <a:effectLst/>
                <a:latin typeface="Microsoft Yahei" panose="020B0503020204020204" pitchFamily="34" charset="-122"/>
                <a:ea typeface="Microsoft Yahei" panose="020B0503020204020204" pitchFamily="34" charset="-122"/>
              </a:rPr>
              <a:t>的</a:t>
            </a:r>
            <a:r>
              <a:rPr lang="en-US" altLang="zh-CN" b="0" i="0" dirty="0">
                <a:solidFill>
                  <a:srgbClr val="FF0000"/>
                </a:solidFill>
                <a:effectLst/>
                <a:latin typeface="Microsoft Yahei" panose="020B0503020204020204" pitchFamily="34" charset="-122"/>
                <a:ea typeface="Microsoft Yahei" panose="020B0503020204020204" pitchFamily="34" charset="-122"/>
              </a:rPr>
              <a:t>x</a:t>
            </a:r>
            <a:r>
              <a:rPr lang="zh-CN" altLang="en-US" b="0" i="0" dirty="0">
                <a:solidFill>
                  <a:srgbClr val="FF0000"/>
                </a:solidFill>
                <a:effectLst/>
                <a:latin typeface="Microsoft Yahei" panose="020B0503020204020204" pitchFamily="34" charset="-122"/>
                <a:ea typeface="Microsoft Yahei" panose="020B0503020204020204" pitchFamily="34" charset="-122"/>
              </a:rPr>
              <a:t>光，其波长的增量随散射角的不同而变化。这种现象称为康普顿效应</a:t>
            </a:r>
            <a:endParaRPr lang="zh-CN" altLang="en-US" dirty="0">
              <a:solidFill>
                <a:srgbClr val="FF0000"/>
              </a:solidFill>
            </a:endParaRPr>
          </a:p>
        </p:txBody>
      </p:sp>
      <p:sp>
        <p:nvSpPr>
          <p:cNvPr id="5" name="文本框 4">
            <a:extLst>
              <a:ext uri="{FF2B5EF4-FFF2-40B4-BE49-F238E27FC236}">
                <a16:creationId xmlns:a16="http://schemas.microsoft.com/office/drawing/2014/main" id="{C7E7A1C9-7FEB-47C5-893B-21CF281C9DE3}"/>
              </a:ext>
            </a:extLst>
          </p:cNvPr>
          <p:cNvSpPr txBox="1"/>
          <p:nvPr/>
        </p:nvSpPr>
        <p:spPr>
          <a:xfrm>
            <a:off x="431151" y="2609281"/>
            <a:ext cx="11101485" cy="1477328"/>
          </a:xfrm>
          <a:prstGeom prst="rect">
            <a:avLst/>
          </a:prstGeom>
          <a:noFill/>
        </p:spPr>
        <p:txBody>
          <a:bodyPr wrap="square">
            <a:spAutoFit/>
          </a:bodyPr>
          <a:lstStyle/>
          <a:p>
            <a:r>
              <a:rPr lang="en-US" altLang="zh-CN" b="0" i="0" dirty="0">
                <a:solidFill>
                  <a:srgbClr val="FF0000"/>
                </a:solidFill>
                <a:effectLst/>
                <a:latin typeface="Microsoft Yahei" panose="020B0503020204020204" pitchFamily="34" charset="-122"/>
                <a:ea typeface="Microsoft Yahei" panose="020B0503020204020204" pitchFamily="34" charset="-122"/>
              </a:rPr>
              <a:t>1930</a:t>
            </a:r>
            <a:r>
              <a:rPr lang="zh-CN" altLang="en-US" b="0" i="0" dirty="0">
                <a:solidFill>
                  <a:srgbClr val="FF0000"/>
                </a:solidFill>
                <a:effectLst/>
                <a:latin typeface="Microsoft Yahei" panose="020B0503020204020204" pitchFamily="34" charset="-122"/>
                <a:ea typeface="Microsoft Yahei" panose="020B0503020204020204" pitchFamily="34" charset="-122"/>
              </a:rPr>
              <a:t>年</a:t>
            </a:r>
            <a:br>
              <a:rPr lang="zh-CN" altLang="en-US" dirty="0">
                <a:solidFill>
                  <a:srgbClr val="FF0000"/>
                </a:solidFill>
              </a:rPr>
            </a:br>
            <a:br>
              <a:rPr lang="zh-CN" altLang="en-US" dirty="0">
                <a:solidFill>
                  <a:srgbClr val="FF0000"/>
                </a:solidFill>
              </a:rPr>
            </a:br>
            <a:r>
              <a:rPr lang="zh-CN" altLang="en-US" b="0" i="0" dirty="0">
                <a:solidFill>
                  <a:srgbClr val="FF0000"/>
                </a:solidFill>
                <a:effectLst/>
                <a:latin typeface="Microsoft Yahei" panose="020B0503020204020204" pitchFamily="34" charset="-122"/>
                <a:ea typeface="Microsoft Yahei" panose="020B0503020204020204" pitchFamily="34" charset="-122"/>
              </a:rPr>
              <a:t>钱德拉塞卡拉</a:t>
            </a:r>
            <a:r>
              <a:rPr lang="en-US" altLang="zh-CN" b="0" i="0" dirty="0">
                <a:solidFill>
                  <a:srgbClr val="FF0000"/>
                </a:solidFill>
                <a:effectLst/>
                <a:latin typeface="Microsoft Yahei" panose="020B0503020204020204" pitchFamily="34" charset="-122"/>
                <a:ea typeface="Microsoft Yahei" panose="020B0503020204020204" pitchFamily="34" charset="-122"/>
              </a:rPr>
              <a:t>·</a:t>
            </a:r>
            <a:r>
              <a:rPr lang="zh-CN" altLang="en-US" b="0" i="0" dirty="0">
                <a:solidFill>
                  <a:srgbClr val="FF0000"/>
                </a:solidFill>
                <a:effectLst/>
                <a:latin typeface="Microsoft Yahei" panose="020B0503020204020204" pitchFamily="34" charset="-122"/>
                <a:ea typeface="Microsoft Yahei" panose="020B0503020204020204" pitchFamily="34" charset="-122"/>
              </a:rPr>
              <a:t>文卡塔</a:t>
            </a:r>
            <a:r>
              <a:rPr lang="en-US" altLang="zh-CN" b="0" i="0" dirty="0">
                <a:solidFill>
                  <a:srgbClr val="FF0000"/>
                </a:solidFill>
                <a:effectLst/>
                <a:latin typeface="Microsoft Yahei" panose="020B0503020204020204" pitchFamily="34" charset="-122"/>
                <a:ea typeface="Microsoft Yahei" panose="020B0503020204020204" pitchFamily="34" charset="-122"/>
              </a:rPr>
              <a:t>·</a:t>
            </a:r>
            <a:r>
              <a:rPr lang="zh-CN" altLang="en-US" b="0" i="0" dirty="0">
                <a:solidFill>
                  <a:srgbClr val="FF0000"/>
                </a:solidFill>
                <a:effectLst/>
                <a:latin typeface="Microsoft Yahei" panose="020B0503020204020204" pitchFamily="34" charset="-122"/>
                <a:ea typeface="Microsoft Yahei" panose="020B0503020204020204" pitchFamily="34" charset="-122"/>
              </a:rPr>
              <a:t>拉曼因研究光散射和发现以他的名字命名的拉曼效应而获得诺贝尔物理学奖</a:t>
            </a:r>
            <a:br>
              <a:rPr lang="zh-CN" altLang="en-US" dirty="0">
                <a:solidFill>
                  <a:srgbClr val="FF0000"/>
                </a:solidFill>
              </a:rPr>
            </a:br>
            <a:br>
              <a:rPr lang="zh-CN" altLang="en-US" dirty="0">
                <a:solidFill>
                  <a:srgbClr val="FF0000"/>
                </a:solidFill>
              </a:rPr>
            </a:br>
            <a:r>
              <a:rPr lang="zh-CN" altLang="en-US" b="0" i="0" dirty="0">
                <a:solidFill>
                  <a:srgbClr val="FF0000"/>
                </a:solidFill>
                <a:effectLst/>
                <a:latin typeface="Microsoft Yahei" panose="020B0503020204020204" pitchFamily="34" charset="-122"/>
                <a:ea typeface="Microsoft Yahei" panose="020B0503020204020204" pitchFamily="34" charset="-122"/>
              </a:rPr>
              <a:t>拉曼发现光通过透明物质时波长发生一定变化，这种现象现称拉曼散射</a:t>
            </a:r>
            <a:endParaRPr lang="zh-CN" altLang="en-US" dirty="0">
              <a:solidFill>
                <a:srgbClr val="FF0000"/>
              </a:solidFill>
            </a:endParaRPr>
          </a:p>
        </p:txBody>
      </p:sp>
      <p:sp>
        <p:nvSpPr>
          <p:cNvPr id="7" name="文本框 6">
            <a:extLst>
              <a:ext uri="{FF2B5EF4-FFF2-40B4-BE49-F238E27FC236}">
                <a16:creationId xmlns:a16="http://schemas.microsoft.com/office/drawing/2014/main" id="{42992382-61B6-45DB-B07E-FC74069BBF92}"/>
              </a:ext>
            </a:extLst>
          </p:cNvPr>
          <p:cNvSpPr txBox="1"/>
          <p:nvPr/>
        </p:nvSpPr>
        <p:spPr>
          <a:xfrm>
            <a:off x="545257" y="4740152"/>
            <a:ext cx="11101485" cy="1477328"/>
          </a:xfrm>
          <a:prstGeom prst="rect">
            <a:avLst/>
          </a:prstGeom>
          <a:noFill/>
        </p:spPr>
        <p:txBody>
          <a:bodyPr wrap="square">
            <a:spAutoFit/>
          </a:bodyPr>
          <a:lstStyle/>
          <a:p>
            <a:pPr algn="l"/>
            <a:r>
              <a:rPr lang="en-US" altLang="zh-CN" b="0" i="0" dirty="0">
                <a:solidFill>
                  <a:srgbClr val="FF0000"/>
                </a:solidFill>
                <a:effectLst/>
                <a:latin typeface="PingFang SC"/>
              </a:rPr>
              <a:t>1953</a:t>
            </a:r>
            <a:r>
              <a:rPr lang="zh-CN" altLang="en-US" b="0" i="0" dirty="0">
                <a:solidFill>
                  <a:srgbClr val="FF0000"/>
                </a:solidFill>
                <a:effectLst/>
                <a:latin typeface="PingFang SC"/>
              </a:rPr>
              <a:t>年</a:t>
            </a:r>
            <a:endParaRPr lang="en-US" altLang="zh-CN" b="0" i="0" dirty="0">
              <a:solidFill>
                <a:srgbClr val="FF0000"/>
              </a:solidFill>
              <a:effectLst/>
              <a:latin typeface="PingFang SC"/>
            </a:endParaRPr>
          </a:p>
          <a:p>
            <a:pPr algn="l"/>
            <a:endParaRPr lang="zh-CN" altLang="en-US" b="0" i="0" dirty="0">
              <a:solidFill>
                <a:srgbClr val="FF0000"/>
              </a:solidFill>
              <a:effectLst/>
              <a:latin typeface="PingFang SC"/>
            </a:endParaRPr>
          </a:p>
          <a:p>
            <a:pPr algn="l"/>
            <a:r>
              <a:rPr lang="zh-CN" altLang="en-US" b="1" i="0" dirty="0">
                <a:solidFill>
                  <a:srgbClr val="FF0000"/>
                </a:solidFill>
                <a:effectLst/>
                <a:latin typeface="PingFang SC"/>
              </a:rPr>
              <a:t>弗里兹</a:t>
            </a:r>
            <a:r>
              <a:rPr lang="en-US" altLang="zh-CN" b="1" i="0" dirty="0">
                <a:solidFill>
                  <a:srgbClr val="FF0000"/>
                </a:solidFill>
                <a:effectLst/>
                <a:latin typeface="PingFang SC"/>
              </a:rPr>
              <a:t>·</a:t>
            </a:r>
            <a:r>
              <a:rPr lang="zh-CN" altLang="en-US" b="1" i="0" dirty="0">
                <a:solidFill>
                  <a:srgbClr val="FF0000"/>
                </a:solidFill>
                <a:effectLst/>
                <a:latin typeface="PingFang SC"/>
              </a:rPr>
              <a:t>泽尼克因发现相衬法</a:t>
            </a:r>
            <a:r>
              <a:rPr lang="en-US" altLang="zh-CN" b="1" i="0" dirty="0">
                <a:solidFill>
                  <a:srgbClr val="FF0000"/>
                </a:solidFill>
                <a:effectLst/>
                <a:latin typeface="PingFang SC"/>
              </a:rPr>
              <a:t>,</a:t>
            </a:r>
            <a:r>
              <a:rPr lang="zh-CN" altLang="en-US" b="1" i="0" dirty="0">
                <a:solidFill>
                  <a:srgbClr val="FF0000"/>
                </a:solidFill>
                <a:effectLst/>
                <a:latin typeface="PingFang SC"/>
              </a:rPr>
              <a:t>特别是发明相衬显微镜而获得诺贝尔物理学奖</a:t>
            </a:r>
            <a:endParaRPr lang="en-US" altLang="zh-CN" b="1" i="0" dirty="0">
              <a:solidFill>
                <a:srgbClr val="FF0000"/>
              </a:solidFill>
              <a:effectLst/>
              <a:latin typeface="PingFang SC"/>
            </a:endParaRPr>
          </a:p>
          <a:p>
            <a:pPr algn="l"/>
            <a:endParaRPr lang="zh-CN" altLang="en-US" b="0" i="0" dirty="0">
              <a:solidFill>
                <a:srgbClr val="FF0000"/>
              </a:solidFill>
              <a:effectLst/>
              <a:latin typeface="PingFang SC"/>
            </a:endParaRPr>
          </a:p>
          <a:p>
            <a:pPr algn="l"/>
            <a:r>
              <a:rPr lang="zh-CN" altLang="en-US" b="0" i="0" dirty="0">
                <a:solidFill>
                  <a:srgbClr val="FF0000"/>
                </a:solidFill>
                <a:effectLst/>
                <a:latin typeface="PingFang SC"/>
              </a:rPr>
              <a:t>相差显微镜是用于观察未染色标本的显微镜。</a:t>
            </a:r>
          </a:p>
        </p:txBody>
      </p:sp>
    </p:spTree>
    <p:extLst>
      <p:ext uri="{BB962C8B-B14F-4D97-AF65-F5344CB8AC3E}">
        <p14:creationId xmlns:p14="http://schemas.microsoft.com/office/powerpoint/2010/main" val="1674082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1060978-5E46-4452-849D-FC56F17F88EE}"/>
              </a:ext>
            </a:extLst>
          </p:cNvPr>
          <p:cNvSpPr txBox="1"/>
          <p:nvPr/>
        </p:nvSpPr>
        <p:spPr>
          <a:xfrm>
            <a:off x="529513" y="544295"/>
            <a:ext cx="10779190" cy="1477328"/>
          </a:xfrm>
          <a:prstGeom prst="rect">
            <a:avLst/>
          </a:prstGeom>
          <a:noFill/>
        </p:spPr>
        <p:txBody>
          <a:bodyPr wrap="square">
            <a:spAutoFit/>
          </a:bodyPr>
          <a:lstStyle/>
          <a:p>
            <a:pPr algn="l"/>
            <a:r>
              <a:rPr lang="en-US" altLang="zh-CN" b="0" i="0" dirty="0">
                <a:solidFill>
                  <a:srgbClr val="191919"/>
                </a:solidFill>
                <a:effectLst/>
                <a:latin typeface="PingFang SC"/>
              </a:rPr>
              <a:t>1955</a:t>
            </a:r>
            <a:r>
              <a:rPr lang="zh-CN" altLang="en-US" b="0" i="0" dirty="0">
                <a:solidFill>
                  <a:srgbClr val="191919"/>
                </a:solidFill>
                <a:effectLst/>
                <a:latin typeface="PingFang SC"/>
              </a:rPr>
              <a:t>年</a:t>
            </a:r>
            <a:endParaRPr lang="en-US" altLang="zh-CN" b="0" i="0" dirty="0">
              <a:solidFill>
                <a:srgbClr val="191919"/>
              </a:solidFill>
              <a:effectLst/>
              <a:latin typeface="PingFang SC"/>
            </a:endParaRPr>
          </a:p>
          <a:p>
            <a:pPr algn="l"/>
            <a:endParaRPr lang="zh-CN" altLang="en-US" b="0" i="0" dirty="0">
              <a:solidFill>
                <a:srgbClr val="191919"/>
              </a:solidFill>
              <a:effectLst/>
              <a:latin typeface="PingFang SC"/>
            </a:endParaRPr>
          </a:p>
          <a:p>
            <a:pPr algn="l"/>
            <a:r>
              <a:rPr lang="zh-CN" altLang="en-US" b="1" i="0" dirty="0">
                <a:solidFill>
                  <a:srgbClr val="191919"/>
                </a:solidFill>
                <a:effectLst/>
                <a:latin typeface="PingFang SC"/>
              </a:rPr>
              <a:t>威利斯</a:t>
            </a:r>
            <a:r>
              <a:rPr lang="en-US" altLang="zh-CN" b="1" i="0" dirty="0">
                <a:solidFill>
                  <a:srgbClr val="191919"/>
                </a:solidFill>
                <a:effectLst/>
                <a:latin typeface="PingFang SC"/>
              </a:rPr>
              <a:t>·</a:t>
            </a:r>
            <a:r>
              <a:rPr lang="zh-CN" altLang="en-US" b="1" i="0" dirty="0">
                <a:solidFill>
                  <a:srgbClr val="191919"/>
                </a:solidFill>
                <a:effectLst/>
                <a:latin typeface="PingFang SC"/>
              </a:rPr>
              <a:t>尤金</a:t>
            </a:r>
            <a:r>
              <a:rPr lang="en-US" altLang="zh-CN" b="1" i="0" dirty="0">
                <a:solidFill>
                  <a:srgbClr val="191919"/>
                </a:solidFill>
                <a:effectLst/>
                <a:latin typeface="PingFang SC"/>
              </a:rPr>
              <a:t>·</a:t>
            </a:r>
            <a:r>
              <a:rPr lang="zh-CN" altLang="en-US" b="1" i="0" dirty="0">
                <a:solidFill>
                  <a:srgbClr val="191919"/>
                </a:solidFill>
                <a:effectLst/>
                <a:latin typeface="PingFang SC"/>
              </a:rPr>
              <a:t>兰姆因发现氢原子光谱的精细结构而获得诺贝尔物理学奖</a:t>
            </a:r>
            <a:endParaRPr lang="en-US" altLang="zh-CN" b="1" i="0" dirty="0">
              <a:solidFill>
                <a:srgbClr val="191919"/>
              </a:solidFill>
              <a:effectLst/>
              <a:latin typeface="PingFang SC"/>
            </a:endParaRPr>
          </a:p>
          <a:p>
            <a:pPr algn="l"/>
            <a:endParaRPr lang="zh-CN" altLang="en-US" b="0" i="0" dirty="0">
              <a:solidFill>
                <a:srgbClr val="191919"/>
              </a:solidFill>
              <a:effectLst/>
              <a:latin typeface="PingFang SC"/>
            </a:endParaRPr>
          </a:p>
          <a:p>
            <a:pPr algn="l"/>
            <a:r>
              <a:rPr lang="zh-CN" altLang="en-US" b="0" i="0" dirty="0">
                <a:solidFill>
                  <a:srgbClr val="191919"/>
                </a:solidFill>
                <a:effectLst/>
                <a:latin typeface="PingFang SC"/>
              </a:rPr>
              <a:t>氢光谱的研究促成了量子力学的发展，现在又成为推动和验证量子电动力学发展的最重要的实验方法之一</a:t>
            </a:r>
          </a:p>
        </p:txBody>
      </p:sp>
      <p:sp>
        <p:nvSpPr>
          <p:cNvPr id="5" name="文本框 4">
            <a:extLst>
              <a:ext uri="{FF2B5EF4-FFF2-40B4-BE49-F238E27FC236}">
                <a16:creationId xmlns:a16="http://schemas.microsoft.com/office/drawing/2014/main" id="{63563C07-AB22-485E-A7B9-21C33C92711F}"/>
              </a:ext>
            </a:extLst>
          </p:cNvPr>
          <p:cNvSpPr txBox="1"/>
          <p:nvPr/>
        </p:nvSpPr>
        <p:spPr>
          <a:xfrm>
            <a:off x="529512" y="2416257"/>
            <a:ext cx="11395009" cy="2031325"/>
          </a:xfrm>
          <a:prstGeom prst="rect">
            <a:avLst/>
          </a:prstGeom>
          <a:noFill/>
        </p:spPr>
        <p:txBody>
          <a:bodyPr wrap="square">
            <a:spAutoFit/>
          </a:bodyPr>
          <a:lstStyle/>
          <a:p>
            <a:pPr algn="l"/>
            <a:r>
              <a:rPr lang="en-US" altLang="zh-CN" b="0" i="0" dirty="0">
                <a:solidFill>
                  <a:srgbClr val="191919"/>
                </a:solidFill>
                <a:effectLst/>
                <a:latin typeface="PingFang SC"/>
              </a:rPr>
              <a:t>1961</a:t>
            </a:r>
            <a:r>
              <a:rPr lang="zh-CN" altLang="en-US" b="0" i="0" dirty="0">
                <a:solidFill>
                  <a:srgbClr val="191919"/>
                </a:solidFill>
                <a:effectLst/>
                <a:latin typeface="PingFang SC"/>
              </a:rPr>
              <a:t>年</a:t>
            </a:r>
            <a:endParaRPr lang="en-US" altLang="zh-CN" b="0" i="0" dirty="0">
              <a:solidFill>
                <a:srgbClr val="191919"/>
              </a:solidFill>
              <a:effectLst/>
              <a:latin typeface="PingFang SC"/>
            </a:endParaRPr>
          </a:p>
          <a:p>
            <a:pPr algn="l"/>
            <a:endParaRPr lang="zh-CN" altLang="en-US" b="0" i="0" dirty="0">
              <a:solidFill>
                <a:srgbClr val="191919"/>
              </a:solidFill>
              <a:effectLst/>
              <a:latin typeface="PingFang SC"/>
            </a:endParaRPr>
          </a:p>
          <a:p>
            <a:pPr algn="l"/>
            <a:r>
              <a:rPr lang="zh-CN" altLang="en-US" b="1" i="0" dirty="0">
                <a:solidFill>
                  <a:srgbClr val="191919"/>
                </a:solidFill>
                <a:effectLst/>
                <a:latin typeface="PingFang SC"/>
              </a:rPr>
              <a:t>鲁道夫</a:t>
            </a:r>
            <a:r>
              <a:rPr lang="en-US" altLang="zh-CN" b="1" i="0" dirty="0">
                <a:solidFill>
                  <a:srgbClr val="191919"/>
                </a:solidFill>
                <a:effectLst/>
                <a:latin typeface="PingFang SC"/>
              </a:rPr>
              <a:t>·</a:t>
            </a:r>
            <a:r>
              <a:rPr lang="zh-CN" altLang="en-US" b="1" i="0" dirty="0">
                <a:solidFill>
                  <a:srgbClr val="191919"/>
                </a:solidFill>
                <a:effectLst/>
                <a:latin typeface="PingFang SC"/>
              </a:rPr>
              <a:t>穆斯堡尔因在</a:t>
            </a:r>
            <a:r>
              <a:rPr lang="en-US" altLang="zh-CN" b="1" i="0" dirty="0">
                <a:solidFill>
                  <a:srgbClr val="191919"/>
                </a:solidFill>
                <a:effectLst/>
                <a:latin typeface="PingFang SC"/>
              </a:rPr>
              <a:t>C</a:t>
            </a:r>
            <a:r>
              <a:rPr lang="zh-CN" altLang="en-US" b="1" i="0" dirty="0">
                <a:solidFill>
                  <a:srgbClr val="191919"/>
                </a:solidFill>
                <a:effectLst/>
                <a:latin typeface="PingFang SC"/>
              </a:rPr>
              <a:t>射线的原子核共振吸收方面的研究及发现穆斯堡尔效应而获得诺贝尔物理学奖</a:t>
            </a:r>
            <a:endParaRPr lang="en-US" altLang="zh-CN" b="1" i="0" dirty="0">
              <a:solidFill>
                <a:srgbClr val="191919"/>
              </a:solidFill>
              <a:effectLst/>
              <a:latin typeface="PingFang SC"/>
            </a:endParaRPr>
          </a:p>
          <a:p>
            <a:pPr algn="l"/>
            <a:endParaRPr lang="zh-CN" altLang="en-US" b="0" i="0" dirty="0">
              <a:solidFill>
                <a:srgbClr val="191919"/>
              </a:solidFill>
              <a:effectLst/>
              <a:latin typeface="PingFang SC"/>
            </a:endParaRPr>
          </a:p>
          <a:p>
            <a:pPr algn="l"/>
            <a:r>
              <a:rPr lang="zh-CN" altLang="en-US" b="0" i="0" dirty="0">
                <a:solidFill>
                  <a:srgbClr val="191919"/>
                </a:solidFill>
                <a:effectLst/>
                <a:latin typeface="PingFang SC"/>
              </a:rPr>
              <a:t>鲁道夫</a:t>
            </a:r>
            <a:r>
              <a:rPr lang="en-US" altLang="zh-CN" b="0" i="0" dirty="0">
                <a:solidFill>
                  <a:srgbClr val="191919"/>
                </a:solidFill>
                <a:effectLst/>
                <a:latin typeface="PingFang SC"/>
              </a:rPr>
              <a:t>·</a:t>
            </a:r>
            <a:r>
              <a:rPr lang="zh-CN" altLang="en-US" b="0" i="0" dirty="0">
                <a:solidFill>
                  <a:srgbClr val="191919"/>
                </a:solidFill>
                <a:effectLst/>
                <a:latin typeface="PingFang SC"/>
              </a:rPr>
              <a:t>穆斯堡尔在只含</a:t>
            </a:r>
            <a:r>
              <a:rPr lang="en-US" altLang="zh-CN" b="0" i="0" dirty="0" err="1">
                <a:solidFill>
                  <a:srgbClr val="191919"/>
                </a:solidFill>
                <a:effectLst/>
                <a:latin typeface="PingFang SC"/>
              </a:rPr>
              <a:t>Ir</a:t>
            </a:r>
            <a:r>
              <a:rPr lang="zh-CN" altLang="en-US" b="0" i="0" dirty="0">
                <a:solidFill>
                  <a:srgbClr val="191919"/>
                </a:solidFill>
                <a:effectLst/>
                <a:latin typeface="PingFang SC"/>
              </a:rPr>
              <a:t>的固体金属样本中，发现原子能够进行无反冲的</a:t>
            </a:r>
            <a:r>
              <a:rPr lang="en-US" altLang="zh-CN" b="0" i="0" dirty="0">
                <a:solidFill>
                  <a:srgbClr val="191919"/>
                </a:solidFill>
                <a:effectLst/>
                <a:latin typeface="PingFang SC"/>
              </a:rPr>
              <a:t>γ</a:t>
            </a:r>
            <a:r>
              <a:rPr lang="zh-CN" altLang="en-US" b="0" i="0" dirty="0">
                <a:solidFill>
                  <a:srgbClr val="191919"/>
                </a:solidFill>
                <a:effectLst/>
                <a:latin typeface="PingFang SC"/>
              </a:rPr>
              <a:t>射线共振发射及吸收。他所进行的实验是</a:t>
            </a:r>
            <a:r>
              <a:rPr lang="en-US" altLang="zh-CN" b="0" i="0" dirty="0">
                <a:solidFill>
                  <a:srgbClr val="191919"/>
                </a:solidFill>
                <a:effectLst/>
                <a:latin typeface="PingFang SC"/>
              </a:rPr>
              <a:t>20</a:t>
            </a:r>
            <a:r>
              <a:rPr lang="zh-CN" altLang="en-US" b="0" i="0" dirty="0">
                <a:solidFill>
                  <a:srgbClr val="191919"/>
                </a:solidFill>
                <a:effectLst/>
                <a:latin typeface="PingFang SC"/>
              </a:rPr>
              <a:t>世纪标志性的物理实验之一。此现象称为穆斯堡尔效应（其他呈现该效应的原子核也陆续被发现，如</a:t>
            </a:r>
            <a:r>
              <a:rPr lang="en-US" altLang="zh-CN" b="0" i="0" dirty="0">
                <a:solidFill>
                  <a:srgbClr val="191919"/>
                </a:solidFill>
                <a:effectLst/>
                <a:latin typeface="PingFang SC"/>
              </a:rPr>
              <a:t>Fe</a:t>
            </a:r>
            <a:r>
              <a:rPr lang="zh-CN" altLang="en-US" b="0" i="0" dirty="0">
                <a:solidFill>
                  <a:srgbClr val="191919"/>
                </a:solidFill>
                <a:effectLst/>
                <a:latin typeface="PingFang SC"/>
              </a:rPr>
              <a:t>），是穆斯堡尔谱学的中心原理，在物理学、化学、生物化学、冶金学和矿物学中都有重要的应用。</a:t>
            </a:r>
          </a:p>
        </p:txBody>
      </p:sp>
      <p:sp>
        <p:nvSpPr>
          <p:cNvPr id="7" name="文本框 6">
            <a:extLst>
              <a:ext uri="{FF2B5EF4-FFF2-40B4-BE49-F238E27FC236}">
                <a16:creationId xmlns:a16="http://schemas.microsoft.com/office/drawing/2014/main" id="{0300D61D-76A3-4B2E-8D17-4002EAA5F332}"/>
              </a:ext>
            </a:extLst>
          </p:cNvPr>
          <p:cNvSpPr txBox="1"/>
          <p:nvPr/>
        </p:nvSpPr>
        <p:spPr>
          <a:xfrm>
            <a:off x="622820" y="5041651"/>
            <a:ext cx="10685883" cy="1200329"/>
          </a:xfrm>
          <a:prstGeom prst="rect">
            <a:avLst/>
          </a:prstGeom>
          <a:noFill/>
        </p:spPr>
        <p:txBody>
          <a:bodyPr wrap="square">
            <a:spAutoFit/>
          </a:bodyPr>
          <a:lstStyle/>
          <a:p>
            <a:pPr algn="l"/>
            <a:r>
              <a:rPr lang="en-US" altLang="zh-CN" b="0" i="0" dirty="0">
                <a:solidFill>
                  <a:srgbClr val="191919"/>
                </a:solidFill>
                <a:effectLst/>
                <a:latin typeface="PingFang SC"/>
              </a:rPr>
              <a:t>1964</a:t>
            </a:r>
            <a:r>
              <a:rPr lang="zh-CN" altLang="en-US" b="0" i="0" dirty="0">
                <a:solidFill>
                  <a:srgbClr val="191919"/>
                </a:solidFill>
                <a:effectLst/>
                <a:latin typeface="PingFang SC"/>
              </a:rPr>
              <a:t>年</a:t>
            </a:r>
            <a:endParaRPr lang="en-US" altLang="zh-CN" b="0" i="0" dirty="0">
              <a:solidFill>
                <a:srgbClr val="191919"/>
              </a:solidFill>
              <a:effectLst/>
              <a:latin typeface="PingFang SC"/>
            </a:endParaRPr>
          </a:p>
          <a:p>
            <a:pPr algn="l"/>
            <a:endParaRPr lang="zh-CN" altLang="en-US" b="0" i="0" dirty="0">
              <a:solidFill>
                <a:srgbClr val="191919"/>
              </a:solidFill>
              <a:effectLst/>
              <a:latin typeface="PingFang SC"/>
            </a:endParaRPr>
          </a:p>
          <a:p>
            <a:pPr algn="l"/>
            <a:r>
              <a:rPr lang="zh-CN" altLang="en-US" b="1" i="0" dirty="0">
                <a:solidFill>
                  <a:srgbClr val="191919"/>
                </a:solidFill>
                <a:effectLst/>
                <a:latin typeface="PingFang SC"/>
              </a:rPr>
              <a:t>查尔斯</a:t>
            </a:r>
            <a:r>
              <a:rPr lang="en-US" altLang="zh-CN" b="1" i="0" dirty="0">
                <a:solidFill>
                  <a:srgbClr val="191919"/>
                </a:solidFill>
                <a:effectLst/>
                <a:latin typeface="PingFang SC"/>
              </a:rPr>
              <a:t>·</a:t>
            </a:r>
            <a:r>
              <a:rPr lang="zh-CN" altLang="en-US" b="1" i="0" dirty="0">
                <a:solidFill>
                  <a:srgbClr val="191919"/>
                </a:solidFill>
                <a:effectLst/>
                <a:latin typeface="PingFang SC"/>
              </a:rPr>
              <a:t>哈德</a:t>
            </a:r>
            <a:r>
              <a:rPr lang="en-US" altLang="zh-CN" b="1" i="0" dirty="0">
                <a:solidFill>
                  <a:srgbClr val="191919"/>
                </a:solidFill>
                <a:effectLst/>
                <a:latin typeface="PingFang SC"/>
              </a:rPr>
              <a:t>·</a:t>
            </a:r>
            <a:r>
              <a:rPr lang="zh-CN" altLang="en-US" b="1" i="0" dirty="0">
                <a:solidFill>
                  <a:srgbClr val="191919"/>
                </a:solidFill>
                <a:effectLst/>
                <a:latin typeface="PingFang SC"/>
              </a:rPr>
              <a:t>汤斯，尼古拉</a:t>
            </a:r>
            <a:r>
              <a:rPr lang="en-US" altLang="zh-CN" b="1" i="0" dirty="0">
                <a:solidFill>
                  <a:srgbClr val="191919"/>
                </a:solidFill>
                <a:effectLst/>
                <a:latin typeface="PingFang SC"/>
              </a:rPr>
              <a:t>·</a:t>
            </a:r>
            <a:r>
              <a:rPr lang="zh-CN" altLang="en-US" b="1" i="0" dirty="0">
                <a:solidFill>
                  <a:srgbClr val="191919"/>
                </a:solidFill>
                <a:effectLst/>
                <a:latin typeface="PingFang SC"/>
              </a:rPr>
              <a:t>根纳季耶维奇</a:t>
            </a:r>
            <a:r>
              <a:rPr lang="en-US" altLang="zh-CN" b="1" i="0" dirty="0">
                <a:solidFill>
                  <a:srgbClr val="191919"/>
                </a:solidFill>
                <a:effectLst/>
                <a:latin typeface="PingFang SC"/>
              </a:rPr>
              <a:t>·</a:t>
            </a:r>
            <a:r>
              <a:rPr lang="zh-CN" altLang="en-US" b="1" i="0" dirty="0">
                <a:solidFill>
                  <a:srgbClr val="191919"/>
                </a:solidFill>
                <a:effectLst/>
                <a:latin typeface="PingFang SC"/>
              </a:rPr>
              <a:t>巴索夫，亚历山大</a:t>
            </a:r>
            <a:r>
              <a:rPr lang="en-US" altLang="zh-CN" b="1" i="0" dirty="0">
                <a:solidFill>
                  <a:srgbClr val="191919"/>
                </a:solidFill>
                <a:effectLst/>
                <a:latin typeface="PingFang SC"/>
              </a:rPr>
              <a:t>·</a:t>
            </a:r>
            <a:r>
              <a:rPr lang="zh-CN" altLang="en-US" b="1" i="0" dirty="0">
                <a:solidFill>
                  <a:srgbClr val="191919"/>
                </a:solidFill>
                <a:effectLst/>
                <a:latin typeface="PingFang SC"/>
              </a:rPr>
              <a:t>米哈伊洛维奇</a:t>
            </a:r>
            <a:r>
              <a:rPr lang="en-US" altLang="zh-CN" b="1" i="0" dirty="0">
                <a:solidFill>
                  <a:srgbClr val="191919"/>
                </a:solidFill>
                <a:effectLst/>
                <a:latin typeface="PingFang SC"/>
              </a:rPr>
              <a:t>·</a:t>
            </a:r>
            <a:r>
              <a:rPr lang="zh-CN" altLang="en-US" b="1" i="0" dirty="0">
                <a:solidFill>
                  <a:srgbClr val="191919"/>
                </a:solidFill>
                <a:effectLst/>
                <a:latin typeface="PingFang SC"/>
              </a:rPr>
              <a:t>普罗霍罗夫因在量子电子学领域的基础 研究导致了根据微波激射和激光的原理制成振荡器和放大器的杰出工作而获得诺贝尔物理学奖。</a:t>
            </a:r>
            <a:endParaRPr lang="zh-CN" altLang="en-US" b="0" i="0" dirty="0">
              <a:solidFill>
                <a:srgbClr val="191919"/>
              </a:solidFill>
              <a:effectLst/>
              <a:latin typeface="PingFang SC"/>
            </a:endParaRPr>
          </a:p>
        </p:txBody>
      </p:sp>
    </p:spTree>
    <p:extLst>
      <p:ext uri="{BB962C8B-B14F-4D97-AF65-F5344CB8AC3E}">
        <p14:creationId xmlns:p14="http://schemas.microsoft.com/office/powerpoint/2010/main" val="4136702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AA68760-6B01-4E3C-846A-72F7EF443830}"/>
              </a:ext>
            </a:extLst>
          </p:cNvPr>
          <p:cNvSpPr txBox="1"/>
          <p:nvPr/>
        </p:nvSpPr>
        <p:spPr>
          <a:xfrm>
            <a:off x="501519" y="478981"/>
            <a:ext cx="11180407" cy="1477328"/>
          </a:xfrm>
          <a:prstGeom prst="rect">
            <a:avLst/>
          </a:prstGeom>
          <a:noFill/>
        </p:spPr>
        <p:txBody>
          <a:bodyPr wrap="square">
            <a:spAutoFit/>
          </a:bodyPr>
          <a:lstStyle/>
          <a:p>
            <a:pPr algn="l"/>
            <a:r>
              <a:rPr lang="en-US" altLang="zh-CN" b="0" i="0" dirty="0">
                <a:solidFill>
                  <a:srgbClr val="191919"/>
                </a:solidFill>
                <a:effectLst/>
                <a:latin typeface="PingFang SC"/>
              </a:rPr>
              <a:t>1966</a:t>
            </a:r>
            <a:r>
              <a:rPr lang="zh-CN" altLang="en-US" b="0" i="0" dirty="0">
                <a:solidFill>
                  <a:srgbClr val="191919"/>
                </a:solidFill>
                <a:effectLst/>
                <a:latin typeface="PingFang SC"/>
              </a:rPr>
              <a:t>年</a:t>
            </a:r>
            <a:endParaRPr lang="en-US" altLang="zh-CN" b="0" i="0" dirty="0">
              <a:solidFill>
                <a:srgbClr val="191919"/>
              </a:solidFill>
              <a:effectLst/>
              <a:latin typeface="PingFang SC"/>
            </a:endParaRPr>
          </a:p>
          <a:p>
            <a:pPr algn="l"/>
            <a:endParaRPr lang="zh-CN" altLang="en-US" b="0" i="0" dirty="0">
              <a:solidFill>
                <a:srgbClr val="191919"/>
              </a:solidFill>
              <a:effectLst/>
              <a:latin typeface="PingFang SC"/>
            </a:endParaRPr>
          </a:p>
          <a:p>
            <a:pPr algn="l"/>
            <a:r>
              <a:rPr lang="zh-CN" altLang="en-US" b="1" i="0" dirty="0">
                <a:solidFill>
                  <a:srgbClr val="FF0000"/>
                </a:solidFill>
                <a:effectLst/>
                <a:latin typeface="PingFang SC"/>
              </a:rPr>
              <a:t>阿尔弗雷德</a:t>
            </a:r>
            <a:r>
              <a:rPr lang="en-US" altLang="zh-CN" b="1" i="0" dirty="0">
                <a:solidFill>
                  <a:srgbClr val="FF0000"/>
                </a:solidFill>
                <a:effectLst/>
                <a:latin typeface="PingFang SC"/>
              </a:rPr>
              <a:t>·</a:t>
            </a:r>
            <a:r>
              <a:rPr lang="zh-CN" altLang="en-US" b="1" i="0" dirty="0">
                <a:solidFill>
                  <a:srgbClr val="FF0000"/>
                </a:solidFill>
                <a:effectLst/>
                <a:latin typeface="PingFang SC"/>
              </a:rPr>
              <a:t>卡斯特勒因发现和发展了研究原子中电磁共振的光学方法而获得诺贝尔物理学奖</a:t>
            </a:r>
            <a:endParaRPr lang="en-US" altLang="zh-CN" b="1" i="0" dirty="0">
              <a:solidFill>
                <a:srgbClr val="FF0000"/>
              </a:solidFill>
              <a:effectLst/>
              <a:latin typeface="PingFang SC"/>
            </a:endParaRPr>
          </a:p>
          <a:p>
            <a:pPr algn="l"/>
            <a:endParaRPr lang="zh-CN" altLang="en-US" b="0" i="0" dirty="0">
              <a:solidFill>
                <a:srgbClr val="FF0000"/>
              </a:solidFill>
              <a:effectLst/>
              <a:latin typeface="PingFang SC"/>
            </a:endParaRPr>
          </a:p>
          <a:p>
            <a:pPr algn="l"/>
            <a:r>
              <a:rPr lang="zh-CN" altLang="en-US" b="0" i="0" dirty="0">
                <a:solidFill>
                  <a:srgbClr val="FF0000"/>
                </a:solidFill>
                <a:effectLst/>
                <a:latin typeface="PingFang SC"/>
              </a:rPr>
              <a:t>由于这种方法最早实现了粒子数反转，成了发明激光器的先导，所以卡斯特勒被人们誉为“激光之父”。</a:t>
            </a:r>
          </a:p>
        </p:txBody>
      </p:sp>
      <p:sp>
        <p:nvSpPr>
          <p:cNvPr id="9" name="文本框 8">
            <a:extLst>
              <a:ext uri="{FF2B5EF4-FFF2-40B4-BE49-F238E27FC236}">
                <a16:creationId xmlns:a16="http://schemas.microsoft.com/office/drawing/2014/main" id="{4DBE2ED6-3B2D-4562-850C-CC425CC2330B}"/>
              </a:ext>
            </a:extLst>
          </p:cNvPr>
          <p:cNvSpPr txBox="1"/>
          <p:nvPr/>
        </p:nvSpPr>
        <p:spPr>
          <a:xfrm>
            <a:off x="501518" y="2352974"/>
            <a:ext cx="8978383" cy="1477328"/>
          </a:xfrm>
          <a:prstGeom prst="rect">
            <a:avLst/>
          </a:prstGeom>
          <a:noFill/>
        </p:spPr>
        <p:txBody>
          <a:bodyPr wrap="square">
            <a:spAutoFit/>
          </a:bodyPr>
          <a:lstStyle/>
          <a:p>
            <a:pPr algn="l"/>
            <a:r>
              <a:rPr lang="en-US" altLang="zh-CN" b="0" i="0" dirty="0">
                <a:solidFill>
                  <a:srgbClr val="FF0000"/>
                </a:solidFill>
                <a:effectLst/>
                <a:latin typeface="PingFang SC"/>
              </a:rPr>
              <a:t>1971</a:t>
            </a:r>
            <a:r>
              <a:rPr lang="zh-CN" altLang="en-US" b="0" i="0" dirty="0">
                <a:solidFill>
                  <a:srgbClr val="FF0000"/>
                </a:solidFill>
                <a:effectLst/>
                <a:latin typeface="PingFang SC"/>
              </a:rPr>
              <a:t>年</a:t>
            </a:r>
            <a:endParaRPr lang="en-US" altLang="zh-CN" b="0" i="0" dirty="0">
              <a:solidFill>
                <a:srgbClr val="FF0000"/>
              </a:solidFill>
              <a:effectLst/>
              <a:latin typeface="PingFang SC"/>
            </a:endParaRPr>
          </a:p>
          <a:p>
            <a:pPr algn="l"/>
            <a:endParaRPr lang="zh-CN" altLang="en-US" b="0" i="0" dirty="0">
              <a:solidFill>
                <a:srgbClr val="FF0000"/>
              </a:solidFill>
              <a:effectLst/>
              <a:latin typeface="PingFang SC"/>
            </a:endParaRPr>
          </a:p>
          <a:p>
            <a:pPr algn="l"/>
            <a:r>
              <a:rPr lang="zh-CN" altLang="en-US" b="1" i="0" dirty="0">
                <a:solidFill>
                  <a:srgbClr val="FF0000"/>
                </a:solidFill>
                <a:effectLst/>
                <a:latin typeface="PingFang SC"/>
              </a:rPr>
              <a:t>丹尼斯</a:t>
            </a:r>
            <a:r>
              <a:rPr lang="en-US" altLang="zh-CN" b="1" i="0" dirty="0">
                <a:solidFill>
                  <a:srgbClr val="FF0000"/>
                </a:solidFill>
                <a:effectLst/>
                <a:latin typeface="PingFang SC"/>
              </a:rPr>
              <a:t>·</a:t>
            </a:r>
            <a:r>
              <a:rPr lang="zh-CN" altLang="en-US" b="1" i="0" dirty="0">
                <a:solidFill>
                  <a:srgbClr val="FF0000"/>
                </a:solidFill>
                <a:effectLst/>
                <a:latin typeface="PingFang SC"/>
              </a:rPr>
              <a:t>加博尔因发现和发展全息方法而获得诺贝尔奖</a:t>
            </a:r>
            <a:endParaRPr lang="en-US" altLang="zh-CN" b="1" i="0" dirty="0">
              <a:solidFill>
                <a:srgbClr val="FF0000"/>
              </a:solidFill>
              <a:effectLst/>
              <a:latin typeface="PingFang SC"/>
            </a:endParaRPr>
          </a:p>
          <a:p>
            <a:pPr algn="l"/>
            <a:endParaRPr lang="zh-CN" altLang="en-US" b="0" i="0" dirty="0">
              <a:solidFill>
                <a:srgbClr val="FF0000"/>
              </a:solidFill>
              <a:effectLst/>
              <a:latin typeface="PingFang SC"/>
            </a:endParaRPr>
          </a:p>
          <a:p>
            <a:pPr algn="l"/>
            <a:r>
              <a:rPr lang="zh-CN" altLang="en-US" b="0" i="0" dirty="0">
                <a:solidFill>
                  <a:srgbClr val="FF0000"/>
                </a:solidFill>
                <a:effectLst/>
                <a:latin typeface="PingFang SC"/>
              </a:rPr>
              <a:t>盖伯的实验解决了全息术发明中的基本问题，即波前的记录和再现。</a:t>
            </a:r>
          </a:p>
        </p:txBody>
      </p:sp>
      <p:sp>
        <p:nvSpPr>
          <p:cNvPr id="11" name="文本框 10">
            <a:extLst>
              <a:ext uri="{FF2B5EF4-FFF2-40B4-BE49-F238E27FC236}">
                <a16:creationId xmlns:a16="http://schemas.microsoft.com/office/drawing/2014/main" id="{A1503466-763E-4668-80F4-1CF1695D7CF5}"/>
              </a:ext>
            </a:extLst>
          </p:cNvPr>
          <p:cNvSpPr txBox="1"/>
          <p:nvPr/>
        </p:nvSpPr>
        <p:spPr>
          <a:xfrm>
            <a:off x="501518" y="4408629"/>
            <a:ext cx="11180407" cy="1754326"/>
          </a:xfrm>
          <a:prstGeom prst="rect">
            <a:avLst/>
          </a:prstGeom>
          <a:noFill/>
        </p:spPr>
        <p:txBody>
          <a:bodyPr wrap="square">
            <a:spAutoFit/>
          </a:bodyPr>
          <a:lstStyle/>
          <a:p>
            <a:pPr algn="l"/>
            <a:r>
              <a:rPr lang="en-US" altLang="zh-CN" b="0" i="0" dirty="0">
                <a:solidFill>
                  <a:srgbClr val="FF0000"/>
                </a:solidFill>
                <a:effectLst/>
                <a:latin typeface="PingFang SC"/>
              </a:rPr>
              <a:t>1981</a:t>
            </a:r>
            <a:r>
              <a:rPr lang="zh-CN" altLang="en-US" b="0" i="0" dirty="0">
                <a:solidFill>
                  <a:srgbClr val="FF0000"/>
                </a:solidFill>
                <a:effectLst/>
                <a:latin typeface="PingFang SC"/>
              </a:rPr>
              <a:t>年</a:t>
            </a:r>
            <a:endParaRPr lang="en-US" altLang="zh-CN" b="0" i="0" dirty="0">
              <a:solidFill>
                <a:srgbClr val="FF0000"/>
              </a:solidFill>
              <a:effectLst/>
              <a:latin typeface="PingFang SC"/>
            </a:endParaRPr>
          </a:p>
          <a:p>
            <a:pPr algn="l"/>
            <a:endParaRPr lang="zh-CN" altLang="en-US" b="0" i="0" dirty="0">
              <a:solidFill>
                <a:srgbClr val="FF0000"/>
              </a:solidFill>
              <a:effectLst/>
              <a:latin typeface="PingFang SC"/>
            </a:endParaRPr>
          </a:p>
          <a:p>
            <a:pPr algn="l"/>
            <a:r>
              <a:rPr lang="zh-CN" altLang="en-US" b="1" i="0" dirty="0">
                <a:solidFill>
                  <a:srgbClr val="FF0000"/>
                </a:solidFill>
                <a:effectLst/>
                <a:latin typeface="PingFang SC"/>
              </a:rPr>
              <a:t>凯</a:t>
            </a:r>
            <a:r>
              <a:rPr lang="en-US" altLang="zh-CN" b="1" i="0" dirty="0">
                <a:solidFill>
                  <a:srgbClr val="FF0000"/>
                </a:solidFill>
                <a:effectLst/>
                <a:latin typeface="PingFang SC"/>
              </a:rPr>
              <a:t>·</a:t>
            </a:r>
            <a:r>
              <a:rPr lang="zh-CN" altLang="en-US" b="1" i="0" dirty="0">
                <a:solidFill>
                  <a:srgbClr val="FF0000"/>
                </a:solidFill>
                <a:effectLst/>
                <a:latin typeface="PingFang SC"/>
              </a:rPr>
              <a:t>西格巴恩因在发展高分辨率电子光谱仪做出杰出贡献，阿瑟</a:t>
            </a:r>
            <a:r>
              <a:rPr lang="en-US" altLang="zh-CN" b="1" i="0" dirty="0">
                <a:solidFill>
                  <a:srgbClr val="FF0000"/>
                </a:solidFill>
                <a:effectLst/>
                <a:latin typeface="PingFang SC"/>
              </a:rPr>
              <a:t>·</a:t>
            </a:r>
            <a:r>
              <a:rPr lang="zh-CN" altLang="en-US" b="1" i="0" dirty="0">
                <a:solidFill>
                  <a:srgbClr val="FF0000"/>
                </a:solidFill>
                <a:effectLst/>
                <a:latin typeface="PingFang SC"/>
              </a:rPr>
              <a:t>伦纳德</a:t>
            </a:r>
            <a:r>
              <a:rPr lang="en-US" altLang="zh-CN" b="1" i="0" dirty="0">
                <a:solidFill>
                  <a:srgbClr val="FF0000"/>
                </a:solidFill>
                <a:effectLst/>
                <a:latin typeface="PingFang SC"/>
              </a:rPr>
              <a:t>·</a:t>
            </a:r>
            <a:r>
              <a:rPr lang="zh-CN" altLang="en-US" b="1" i="0" dirty="0">
                <a:solidFill>
                  <a:srgbClr val="FF0000"/>
                </a:solidFill>
                <a:effectLst/>
                <a:latin typeface="PingFang SC"/>
              </a:rPr>
              <a:t>肖洛</a:t>
            </a:r>
            <a:r>
              <a:rPr lang="en-US" altLang="zh-CN" b="1" i="0" dirty="0">
                <a:solidFill>
                  <a:srgbClr val="FF0000"/>
                </a:solidFill>
                <a:effectLst/>
                <a:latin typeface="PingFang SC"/>
              </a:rPr>
              <a:t>,</a:t>
            </a:r>
            <a:r>
              <a:rPr lang="zh-CN" altLang="en-US" b="1" i="0" dirty="0">
                <a:solidFill>
                  <a:srgbClr val="FF0000"/>
                </a:solidFill>
                <a:effectLst/>
                <a:latin typeface="PingFang SC"/>
              </a:rPr>
              <a:t>尼克勒斯</a:t>
            </a:r>
            <a:r>
              <a:rPr lang="en-US" altLang="zh-CN" b="1" i="0" dirty="0">
                <a:solidFill>
                  <a:srgbClr val="FF0000"/>
                </a:solidFill>
                <a:effectLst/>
                <a:latin typeface="PingFang SC"/>
              </a:rPr>
              <a:t>·</a:t>
            </a:r>
            <a:r>
              <a:rPr lang="zh-CN" altLang="en-US" b="1" i="0" dirty="0">
                <a:solidFill>
                  <a:srgbClr val="FF0000"/>
                </a:solidFill>
                <a:effectLst/>
                <a:latin typeface="PingFang SC"/>
              </a:rPr>
              <a:t>布隆姆伯根因在发展激光光谱学方面做 出杰出贡献而获得诺贝尔物理学奖</a:t>
            </a:r>
            <a:endParaRPr lang="en-US" altLang="zh-CN" b="1" i="0" dirty="0">
              <a:solidFill>
                <a:srgbClr val="FF0000"/>
              </a:solidFill>
              <a:effectLst/>
              <a:latin typeface="PingFang SC"/>
            </a:endParaRPr>
          </a:p>
          <a:p>
            <a:pPr algn="l"/>
            <a:endParaRPr lang="zh-CN" altLang="en-US" b="0" i="0" dirty="0">
              <a:solidFill>
                <a:srgbClr val="FF0000"/>
              </a:solidFill>
              <a:effectLst/>
              <a:latin typeface="PingFang SC"/>
            </a:endParaRPr>
          </a:p>
          <a:p>
            <a:pPr algn="l"/>
            <a:r>
              <a:rPr lang="zh-CN" altLang="en-US" b="0" i="0" dirty="0">
                <a:solidFill>
                  <a:srgbClr val="FF0000"/>
                </a:solidFill>
                <a:effectLst/>
                <a:latin typeface="PingFang SC"/>
              </a:rPr>
              <a:t>激光光谱学已成为与物理学、化学、生物学及材料科学等密切相关的研究领域。</a:t>
            </a:r>
          </a:p>
        </p:txBody>
      </p:sp>
    </p:spTree>
    <p:extLst>
      <p:ext uri="{BB962C8B-B14F-4D97-AF65-F5344CB8AC3E}">
        <p14:creationId xmlns:p14="http://schemas.microsoft.com/office/powerpoint/2010/main" val="359182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C30F14F-2CA2-4596-A59A-3428F3A6C9E1}"/>
              </a:ext>
            </a:extLst>
          </p:cNvPr>
          <p:cNvSpPr txBox="1"/>
          <p:nvPr/>
        </p:nvSpPr>
        <p:spPr>
          <a:xfrm>
            <a:off x="604158" y="279547"/>
            <a:ext cx="10984462" cy="2308324"/>
          </a:xfrm>
          <a:prstGeom prst="rect">
            <a:avLst/>
          </a:prstGeom>
          <a:noFill/>
        </p:spPr>
        <p:txBody>
          <a:bodyPr wrap="square">
            <a:spAutoFit/>
          </a:bodyPr>
          <a:lstStyle/>
          <a:p>
            <a:pPr algn="l"/>
            <a:r>
              <a:rPr lang="en-US" altLang="zh-CN" b="0" i="0" dirty="0">
                <a:solidFill>
                  <a:srgbClr val="191919"/>
                </a:solidFill>
                <a:effectLst/>
                <a:latin typeface="PingFang SC"/>
              </a:rPr>
              <a:t>1986</a:t>
            </a:r>
          </a:p>
          <a:p>
            <a:pPr algn="l"/>
            <a:endParaRPr lang="en-US" altLang="zh-CN" b="0" i="0" dirty="0">
              <a:solidFill>
                <a:srgbClr val="191919"/>
              </a:solidFill>
              <a:effectLst/>
              <a:latin typeface="PingFang SC"/>
            </a:endParaRPr>
          </a:p>
          <a:p>
            <a:pPr algn="l"/>
            <a:r>
              <a:rPr lang="zh-CN" altLang="en-US" b="1" i="0" dirty="0">
                <a:solidFill>
                  <a:srgbClr val="191919"/>
                </a:solidFill>
                <a:effectLst/>
                <a:latin typeface="PingFang SC"/>
              </a:rPr>
              <a:t>恩斯特</a:t>
            </a:r>
            <a:r>
              <a:rPr lang="en-US" altLang="zh-CN" b="1" i="0" dirty="0">
                <a:solidFill>
                  <a:srgbClr val="191919"/>
                </a:solidFill>
                <a:effectLst/>
                <a:latin typeface="PingFang SC"/>
              </a:rPr>
              <a:t>·</a:t>
            </a:r>
            <a:r>
              <a:rPr lang="zh-CN" altLang="en-US" b="1" i="0" dirty="0">
                <a:solidFill>
                  <a:srgbClr val="191919"/>
                </a:solidFill>
                <a:effectLst/>
                <a:latin typeface="PingFang SC"/>
              </a:rPr>
              <a:t>鲁斯卡因在电子光学方面的基础工作及研制第一台电子显微镜，格尔德</a:t>
            </a:r>
            <a:r>
              <a:rPr lang="en-US" altLang="zh-CN" b="1" i="0" dirty="0">
                <a:solidFill>
                  <a:srgbClr val="191919"/>
                </a:solidFill>
                <a:effectLst/>
                <a:latin typeface="PingFang SC"/>
              </a:rPr>
              <a:t>·</a:t>
            </a:r>
            <a:r>
              <a:rPr lang="zh-CN" altLang="en-US" b="1" i="0" dirty="0">
                <a:solidFill>
                  <a:srgbClr val="191919"/>
                </a:solidFill>
                <a:effectLst/>
                <a:latin typeface="PingFang SC"/>
              </a:rPr>
              <a:t>宾尼希和海因里希</a:t>
            </a:r>
            <a:r>
              <a:rPr lang="en-US" altLang="zh-CN" b="1" i="0" dirty="0">
                <a:solidFill>
                  <a:srgbClr val="191919"/>
                </a:solidFill>
                <a:effectLst/>
                <a:latin typeface="PingFang SC"/>
              </a:rPr>
              <a:t>·</a:t>
            </a:r>
            <a:r>
              <a:rPr lang="zh-CN" altLang="en-US" b="1" i="0" dirty="0">
                <a:solidFill>
                  <a:srgbClr val="191919"/>
                </a:solidFill>
                <a:effectLst/>
                <a:latin typeface="PingFang SC"/>
              </a:rPr>
              <a:t>罗雷尔因共同研制成扫描隧穿效应 显微镜而获得诺贝尔物理学奖</a:t>
            </a:r>
            <a:endParaRPr lang="en-US" altLang="zh-CN" b="1" i="0" dirty="0">
              <a:solidFill>
                <a:srgbClr val="191919"/>
              </a:solidFill>
              <a:effectLst/>
              <a:latin typeface="PingFang SC"/>
            </a:endParaRPr>
          </a:p>
          <a:p>
            <a:pPr algn="l"/>
            <a:endParaRPr lang="zh-CN" altLang="en-US" b="0" i="0" dirty="0">
              <a:solidFill>
                <a:srgbClr val="191919"/>
              </a:solidFill>
              <a:effectLst/>
              <a:latin typeface="PingFang SC"/>
            </a:endParaRPr>
          </a:p>
          <a:p>
            <a:pPr algn="l"/>
            <a:r>
              <a:rPr lang="zh-CN" altLang="en-US" b="0" i="0" dirty="0">
                <a:solidFill>
                  <a:srgbClr val="191919"/>
                </a:solidFill>
                <a:effectLst/>
                <a:latin typeface="PingFang SC"/>
              </a:rPr>
              <a:t>作为一种扫描探针显微术工具，扫描隧道显微镜可以让科学家观察和定位单个 原子，它具有比它的同类原子力显微镜更加高的分辨率。此外扫描隧道显微颌在低温下可以利用探针尖端精确操纵原子，因此它在纳米科技既是重要的测量工具又是加工工具。</a:t>
            </a:r>
          </a:p>
        </p:txBody>
      </p:sp>
      <p:sp>
        <p:nvSpPr>
          <p:cNvPr id="5" name="文本框 4">
            <a:extLst>
              <a:ext uri="{FF2B5EF4-FFF2-40B4-BE49-F238E27FC236}">
                <a16:creationId xmlns:a16="http://schemas.microsoft.com/office/drawing/2014/main" id="{05C30316-9B92-45AF-8D2F-C8D058CE5373}"/>
              </a:ext>
            </a:extLst>
          </p:cNvPr>
          <p:cNvSpPr txBox="1"/>
          <p:nvPr/>
        </p:nvSpPr>
        <p:spPr>
          <a:xfrm>
            <a:off x="604157" y="2792802"/>
            <a:ext cx="10984461" cy="1477328"/>
          </a:xfrm>
          <a:prstGeom prst="rect">
            <a:avLst/>
          </a:prstGeom>
          <a:noFill/>
        </p:spPr>
        <p:txBody>
          <a:bodyPr wrap="square">
            <a:spAutoFit/>
          </a:bodyPr>
          <a:lstStyle/>
          <a:p>
            <a:pPr algn="l"/>
            <a:r>
              <a:rPr lang="en-US" altLang="zh-CN" b="0" i="0" dirty="0">
                <a:solidFill>
                  <a:srgbClr val="FF0000"/>
                </a:solidFill>
                <a:effectLst/>
                <a:latin typeface="PingFang SC"/>
              </a:rPr>
              <a:t>1997</a:t>
            </a:r>
            <a:r>
              <a:rPr lang="zh-CN" altLang="en-US" b="0" i="0" dirty="0">
                <a:solidFill>
                  <a:srgbClr val="FF0000"/>
                </a:solidFill>
                <a:effectLst/>
                <a:latin typeface="PingFang SC"/>
              </a:rPr>
              <a:t>年</a:t>
            </a:r>
            <a:endParaRPr lang="en-US" altLang="zh-CN" b="0" i="0" dirty="0">
              <a:solidFill>
                <a:srgbClr val="FF0000"/>
              </a:solidFill>
              <a:effectLst/>
              <a:latin typeface="PingFang SC"/>
            </a:endParaRPr>
          </a:p>
          <a:p>
            <a:pPr algn="l"/>
            <a:endParaRPr lang="zh-CN" altLang="en-US" b="0" i="0" dirty="0">
              <a:solidFill>
                <a:srgbClr val="FF0000"/>
              </a:solidFill>
              <a:effectLst/>
              <a:latin typeface="PingFang SC"/>
            </a:endParaRPr>
          </a:p>
          <a:p>
            <a:pPr algn="l"/>
            <a:r>
              <a:rPr lang="zh-CN" altLang="en-US" b="1" i="0" dirty="0">
                <a:solidFill>
                  <a:srgbClr val="FF0000"/>
                </a:solidFill>
                <a:effectLst/>
                <a:latin typeface="PingFang SC"/>
              </a:rPr>
              <a:t>朱棣文与威廉</a:t>
            </a:r>
            <a:r>
              <a:rPr lang="en-US" altLang="zh-CN" b="1" i="0" dirty="0">
                <a:solidFill>
                  <a:srgbClr val="FF0000"/>
                </a:solidFill>
                <a:effectLst/>
                <a:latin typeface="PingFang SC"/>
              </a:rPr>
              <a:t>·</a:t>
            </a:r>
            <a:r>
              <a:rPr lang="zh-CN" altLang="en-US" b="1" i="0" dirty="0">
                <a:solidFill>
                  <a:srgbClr val="FF0000"/>
                </a:solidFill>
                <a:effectLst/>
                <a:latin typeface="PingFang SC"/>
              </a:rPr>
              <a:t>菲利普斯和科昂</a:t>
            </a:r>
            <a:r>
              <a:rPr lang="en-US" altLang="zh-CN" b="1" i="0" dirty="0">
                <a:solidFill>
                  <a:srgbClr val="FF0000"/>
                </a:solidFill>
                <a:effectLst/>
                <a:latin typeface="PingFang SC"/>
              </a:rPr>
              <a:t>·</a:t>
            </a:r>
            <a:r>
              <a:rPr lang="zh-CN" altLang="en-US" b="1" i="0" dirty="0">
                <a:solidFill>
                  <a:srgbClr val="FF0000"/>
                </a:solidFill>
                <a:effectLst/>
                <a:latin typeface="PingFang SC"/>
              </a:rPr>
              <a:t>塔努吉因发展了激光冷却和囚禁原子的方法而获得诺贝尔物理学奖</a:t>
            </a:r>
            <a:endParaRPr lang="en-US" altLang="zh-CN" b="1" i="0" dirty="0">
              <a:solidFill>
                <a:srgbClr val="FF0000"/>
              </a:solidFill>
              <a:effectLst/>
              <a:latin typeface="PingFang SC"/>
            </a:endParaRPr>
          </a:p>
          <a:p>
            <a:pPr algn="l"/>
            <a:endParaRPr lang="zh-CN" altLang="en-US" b="0" i="0" dirty="0">
              <a:solidFill>
                <a:srgbClr val="FF0000"/>
              </a:solidFill>
              <a:effectLst/>
              <a:latin typeface="PingFang SC"/>
            </a:endParaRPr>
          </a:p>
          <a:p>
            <a:pPr algn="l"/>
            <a:r>
              <a:rPr lang="zh-CN" altLang="en-US" b="0" i="0" dirty="0">
                <a:solidFill>
                  <a:srgbClr val="FF0000"/>
                </a:solidFill>
                <a:effectLst/>
                <a:latin typeface="PingFang SC"/>
              </a:rPr>
              <a:t>朱棣文等利用激光冷却的方法获得当时实验室内达到的最低温度</a:t>
            </a:r>
            <a:r>
              <a:rPr lang="en-US" altLang="zh-CN" b="0" i="0" dirty="0">
                <a:solidFill>
                  <a:srgbClr val="FF0000"/>
                </a:solidFill>
                <a:effectLst/>
                <a:latin typeface="PingFang SC"/>
              </a:rPr>
              <a:t>2.4x10-4K</a:t>
            </a:r>
            <a:r>
              <a:rPr lang="zh-CN" altLang="en-US" b="0" i="0" dirty="0">
                <a:solidFill>
                  <a:srgbClr val="FF0000"/>
                </a:solidFill>
                <a:effectLst/>
                <a:latin typeface="PingFang SC"/>
              </a:rPr>
              <a:t>，这已非常接近绝对零度。</a:t>
            </a:r>
          </a:p>
        </p:txBody>
      </p:sp>
      <p:sp>
        <p:nvSpPr>
          <p:cNvPr id="7" name="文本框 6">
            <a:extLst>
              <a:ext uri="{FF2B5EF4-FFF2-40B4-BE49-F238E27FC236}">
                <a16:creationId xmlns:a16="http://schemas.microsoft.com/office/drawing/2014/main" id="{68788D36-2D7C-43AE-B1DC-8A8C08E36C43}"/>
              </a:ext>
            </a:extLst>
          </p:cNvPr>
          <p:cNvSpPr txBox="1"/>
          <p:nvPr/>
        </p:nvSpPr>
        <p:spPr>
          <a:xfrm>
            <a:off x="604157" y="4730821"/>
            <a:ext cx="9902112" cy="646331"/>
          </a:xfrm>
          <a:prstGeom prst="rect">
            <a:avLst/>
          </a:prstGeom>
          <a:noFill/>
        </p:spPr>
        <p:txBody>
          <a:bodyPr wrap="square">
            <a:spAutoFit/>
          </a:bodyPr>
          <a:lstStyle/>
          <a:p>
            <a:pPr algn="l"/>
            <a:r>
              <a:rPr lang="en-US" altLang="zh-CN" b="0" i="0" dirty="0">
                <a:solidFill>
                  <a:srgbClr val="191919"/>
                </a:solidFill>
                <a:effectLst/>
                <a:latin typeface="PingFang SC"/>
              </a:rPr>
              <a:t>2005</a:t>
            </a:r>
            <a:r>
              <a:rPr lang="zh-CN" altLang="en-US" b="0" i="0" dirty="0">
                <a:solidFill>
                  <a:srgbClr val="191919"/>
                </a:solidFill>
                <a:effectLst/>
                <a:latin typeface="PingFang SC"/>
              </a:rPr>
              <a:t>年</a:t>
            </a:r>
          </a:p>
          <a:p>
            <a:pPr algn="l"/>
            <a:r>
              <a:rPr lang="zh-CN" altLang="en-US" b="1" i="0" dirty="0">
                <a:solidFill>
                  <a:srgbClr val="191919"/>
                </a:solidFill>
                <a:effectLst/>
                <a:latin typeface="PingFang SC"/>
              </a:rPr>
              <a:t>戈劳贝尔因相干性的量子理论，霍尔和汉斯因精细激光光谱技术而获得诺贝尔物理学奖</a:t>
            </a:r>
            <a:endParaRPr lang="zh-CN" altLang="en-US" b="0" i="0" dirty="0">
              <a:solidFill>
                <a:srgbClr val="191919"/>
              </a:solidFill>
              <a:effectLst/>
              <a:latin typeface="PingFang SC"/>
            </a:endParaRPr>
          </a:p>
        </p:txBody>
      </p:sp>
    </p:spTree>
    <p:extLst>
      <p:ext uri="{BB962C8B-B14F-4D97-AF65-F5344CB8AC3E}">
        <p14:creationId xmlns:p14="http://schemas.microsoft.com/office/powerpoint/2010/main" val="3806613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63E01-F94A-4378-8912-E8EA0502F48D}"/>
              </a:ext>
            </a:extLst>
          </p:cNvPr>
          <p:cNvSpPr>
            <a:spLocks noGrp="1"/>
          </p:cNvSpPr>
          <p:nvPr>
            <p:ph type="title"/>
          </p:nvPr>
        </p:nvSpPr>
        <p:spPr/>
        <p:txBody>
          <a:bodyPr/>
          <a:lstStyle/>
          <a:p>
            <a:r>
              <a:rPr lang="zh-CN" altLang="en-US" dirty="0"/>
              <a:t>参考书</a:t>
            </a:r>
          </a:p>
        </p:txBody>
      </p:sp>
      <p:pic>
        <p:nvPicPr>
          <p:cNvPr id="7" name="图片 6">
            <a:extLst>
              <a:ext uri="{FF2B5EF4-FFF2-40B4-BE49-F238E27FC236}">
                <a16:creationId xmlns:a16="http://schemas.microsoft.com/office/drawing/2014/main" id="{9ED45063-3307-497A-AA95-02D17EE83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23" y="1690688"/>
            <a:ext cx="3333750" cy="3333750"/>
          </a:xfrm>
          <a:prstGeom prst="rect">
            <a:avLst/>
          </a:prstGeom>
        </p:spPr>
      </p:pic>
      <p:sp>
        <p:nvSpPr>
          <p:cNvPr id="11" name="文本框 10">
            <a:extLst>
              <a:ext uri="{FF2B5EF4-FFF2-40B4-BE49-F238E27FC236}">
                <a16:creationId xmlns:a16="http://schemas.microsoft.com/office/drawing/2014/main" id="{6901C5A4-8105-495D-8ACF-2D5F3ED5D42B}"/>
              </a:ext>
            </a:extLst>
          </p:cNvPr>
          <p:cNvSpPr txBox="1"/>
          <p:nvPr/>
        </p:nvSpPr>
        <p:spPr>
          <a:xfrm>
            <a:off x="838200" y="6190756"/>
            <a:ext cx="1961761" cy="369332"/>
          </a:xfrm>
          <a:prstGeom prst="rect">
            <a:avLst/>
          </a:prstGeom>
          <a:noFill/>
        </p:spPr>
        <p:txBody>
          <a:bodyPr wrap="square">
            <a:spAutoFit/>
          </a:bodyPr>
          <a:lstStyle/>
          <a:p>
            <a:r>
              <a:rPr lang="zh-CN" altLang="en-US" b="0" i="0" dirty="0">
                <a:solidFill>
                  <a:srgbClr val="666666"/>
                </a:solidFill>
                <a:effectLst/>
                <a:latin typeface="tahoma" panose="020B0604030504040204" pitchFamily="34" charset="0"/>
              </a:rPr>
              <a:t> </a:t>
            </a:r>
            <a:r>
              <a:rPr lang="zh-CN" altLang="en-US" b="0" i="0" u="none" strike="noStrike" dirty="0">
                <a:solidFill>
                  <a:srgbClr val="5E69AD"/>
                </a:solidFill>
                <a:effectLst/>
                <a:latin typeface="tahoma" panose="020B0604030504040204" pitchFamily="34" charset="0"/>
                <a:hlinkClick r:id="rId3" tooltip="电子工业出版社"/>
              </a:rPr>
              <a:t>电子工业出版社</a:t>
            </a:r>
            <a:endParaRPr lang="zh-CN" altLang="en-US" dirty="0"/>
          </a:p>
        </p:txBody>
      </p:sp>
      <p:sp>
        <p:nvSpPr>
          <p:cNvPr id="15" name="文本框 14">
            <a:extLst>
              <a:ext uri="{FF2B5EF4-FFF2-40B4-BE49-F238E27FC236}">
                <a16:creationId xmlns:a16="http://schemas.microsoft.com/office/drawing/2014/main" id="{B6FC9AF9-4EB7-4E85-8200-B317179A55A2}"/>
              </a:ext>
            </a:extLst>
          </p:cNvPr>
          <p:cNvSpPr txBox="1"/>
          <p:nvPr/>
        </p:nvSpPr>
        <p:spPr>
          <a:xfrm>
            <a:off x="4037045" y="5178688"/>
            <a:ext cx="3426667" cy="923330"/>
          </a:xfrm>
          <a:prstGeom prst="rect">
            <a:avLst/>
          </a:prstGeom>
          <a:noFill/>
        </p:spPr>
        <p:txBody>
          <a:bodyPr wrap="square">
            <a:spAutoFit/>
          </a:bodyPr>
          <a:lstStyle/>
          <a:p>
            <a:pPr algn="l" latinLnBrk="1"/>
            <a:r>
              <a:rPr lang="zh-CN" altLang="en-US" b="1" dirty="0">
                <a:solidFill>
                  <a:srgbClr val="666666"/>
                </a:solidFill>
                <a:latin typeface="Arial" panose="020B0604020202020204" pitchFamily="34" charset="0"/>
              </a:rPr>
              <a:t>光学 （第</a:t>
            </a:r>
            <a:r>
              <a:rPr lang="en-US" altLang="zh-CN" b="1" dirty="0">
                <a:solidFill>
                  <a:srgbClr val="666666"/>
                </a:solidFill>
                <a:latin typeface="Arial" panose="020B0604020202020204" pitchFamily="34" charset="0"/>
              </a:rPr>
              <a:t>6</a:t>
            </a:r>
            <a:r>
              <a:rPr lang="zh-CN" altLang="en-US" b="1" dirty="0">
                <a:solidFill>
                  <a:srgbClr val="666666"/>
                </a:solidFill>
                <a:latin typeface="Arial" panose="020B0604020202020204" pitchFamily="34" charset="0"/>
              </a:rPr>
              <a:t>版）</a:t>
            </a:r>
            <a:endParaRPr lang="en-US" altLang="zh-CN" b="1" dirty="0">
              <a:solidFill>
                <a:srgbClr val="666666"/>
              </a:solidFill>
              <a:latin typeface="Arial" panose="020B0604020202020204" pitchFamily="34" charset="0"/>
            </a:endParaRPr>
          </a:p>
          <a:p>
            <a:pPr algn="l" latinLnBrk="1"/>
            <a:r>
              <a:rPr lang="en-US" altLang="zh-CN" b="0" i="0" dirty="0">
                <a:solidFill>
                  <a:srgbClr val="E3393C"/>
                </a:solidFill>
                <a:effectLst/>
                <a:latin typeface="arial" panose="020B0604020202020204" pitchFamily="34" charset="0"/>
              </a:rPr>
              <a:t>[</a:t>
            </a:r>
            <a:r>
              <a:rPr lang="zh-CN" altLang="en-US" b="0" i="0" dirty="0">
                <a:solidFill>
                  <a:srgbClr val="E3393C"/>
                </a:solidFill>
                <a:effectLst/>
                <a:latin typeface="arial" panose="020B0604020202020204" pitchFamily="34" charset="0"/>
              </a:rPr>
              <a:t>印度</a:t>
            </a:r>
            <a:r>
              <a:rPr lang="en-US" altLang="zh-CN" b="0" i="0" dirty="0">
                <a:solidFill>
                  <a:srgbClr val="E3393C"/>
                </a:solidFill>
                <a:effectLst/>
                <a:latin typeface="arial" panose="020B0604020202020204" pitchFamily="34" charset="0"/>
              </a:rPr>
              <a:t>]A.</a:t>
            </a:r>
            <a:r>
              <a:rPr lang="zh-CN" altLang="en-US" b="0" i="0" dirty="0">
                <a:solidFill>
                  <a:srgbClr val="E3393C"/>
                </a:solidFill>
                <a:effectLst/>
                <a:latin typeface="arial" panose="020B0604020202020204" pitchFamily="34" charset="0"/>
              </a:rPr>
              <a:t>伽塔克（</a:t>
            </a:r>
            <a:r>
              <a:rPr lang="en-US" altLang="zh-CN" b="0" i="0" dirty="0" err="1">
                <a:solidFill>
                  <a:srgbClr val="E3393C"/>
                </a:solidFill>
                <a:effectLst/>
                <a:latin typeface="arial" panose="020B0604020202020204" pitchFamily="34" charset="0"/>
              </a:rPr>
              <a:t>Ajoy</a:t>
            </a:r>
            <a:r>
              <a:rPr lang="en-US" altLang="zh-CN" b="0" i="0" dirty="0">
                <a:solidFill>
                  <a:srgbClr val="E3393C"/>
                </a:solidFill>
                <a:effectLst/>
                <a:latin typeface="arial" panose="020B0604020202020204" pitchFamily="34" charset="0"/>
              </a:rPr>
              <a:t> </a:t>
            </a:r>
            <a:r>
              <a:rPr lang="en-US" altLang="zh-CN" b="0" i="0" dirty="0" err="1">
                <a:solidFill>
                  <a:srgbClr val="E3393C"/>
                </a:solidFill>
                <a:effectLst/>
                <a:latin typeface="arial" panose="020B0604020202020204" pitchFamily="34" charset="0"/>
              </a:rPr>
              <a:t>Ghatak</a:t>
            </a:r>
            <a:r>
              <a:rPr lang="en-US" altLang="zh-CN" b="0" i="0" dirty="0">
                <a:solidFill>
                  <a:srgbClr val="E3393C"/>
                </a:solidFill>
                <a:effectLst/>
                <a:latin typeface="arial" panose="020B0604020202020204" pitchFamily="34" charset="0"/>
              </a:rPr>
              <a:t>)</a:t>
            </a:r>
            <a:endParaRPr lang="en-US" altLang="zh-CN" dirty="0">
              <a:solidFill>
                <a:srgbClr val="646464"/>
              </a:solidFill>
              <a:latin typeface="Verdana" panose="020B0604030504040204" pitchFamily="34" charset="0"/>
            </a:endParaRPr>
          </a:p>
          <a:p>
            <a:pPr algn="l" latinLnBrk="1"/>
            <a:r>
              <a:rPr lang="zh-CN" altLang="en-US" b="0" i="0" dirty="0">
                <a:solidFill>
                  <a:srgbClr val="646464"/>
                </a:solidFill>
                <a:effectLst/>
                <a:latin typeface="Verdana" panose="020B0604030504040204" pitchFamily="34" charset="0"/>
              </a:rPr>
              <a:t> </a:t>
            </a:r>
            <a:r>
              <a:rPr lang="zh-CN" altLang="en-US" b="0" i="0" u="none" strike="noStrike" dirty="0">
                <a:solidFill>
                  <a:srgbClr val="1A66B3"/>
                </a:solidFill>
                <a:effectLst/>
                <a:latin typeface="Verdana" panose="020B0604030504040204" pitchFamily="34" charset="0"/>
                <a:hlinkClick r:id="rId4"/>
              </a:rPr>
              <a:t>张晓光</a:t>
            </a:r>
            <a:r>
              <a:rPr lang="zh-CN" altLang="en-US" b="0" i="0" dirty="0">
                <a:solidFill>
                  <a:srgbClr val="646464"/>
                </a:solidFill>
                <a:effectLst/>
                <a:latin typeface="Verdana" panose="020B0604030504040204" pitchFamily="34" charset="0"/>
              </a:rPr>
              <a:t> </a:t>
            </a:r>
            <a:r>
              <a:rPr lang="zh-CN" altLang="en-US" b="0" i="0" u="none" strike="noStrike" dirty="0">
                <a:solidFill>
                  <a:srgbClr val="1A66B3"/>
                </a:solidFill>
                <a:effectLst/>
                <a:latin typeface="Verdana" panose="020B0604030504040204" pitchFamily="34" charset="0"/>
                <a:hlinkClick r:id="rId5"/>
              </a:rPr>
              <a:t>唐先锋</a:t>
            </a:r>
            <a:r>
              <a:rPr lang="zh-CN" altLang="en-US" b="0" i="0" dirty="0">
                <a:solidFill>
                  <a:srgbClr val="646464"/>
                </a:solidFill>
                <a:effectLst/>
                <a:latin typeface="Verdana" panose="020B0604030504040204" pitchFamily="34" charset="0"/>
              </a:rPr>
              <a:t> </a:t>
            </a:r>
            <a:r>
              <a:rPr lang="zh-CN" altLang="en-US" b="0" i="0" u="none" strike="noStrike" dirty="0">
                <a:solidFill>
                  <a:srgbClr val="1A66B3"/>
                </a:solidFill>
                <a:effectLst/>
                <a:latin typeface="Verdana" panose="020B0604030504040204" pitchFamily="34" charset="0"/>
                <a:hlinkClick r:id="rId6"/>
              </a:rPr>
              <a:t>张虎</a:t>
            </a:r>
            <a:r>
              <a:rPr lang="zh-CN" altLang="en-US" b="0" i="0" dirty="0">
                <a:solidFill>
                  <a:srgbClr val="646464"/>
                </a:solidFill>
                <a:effectLst/>
                <a:latin typeface="Verdana" panose="020B0604030504040204" pitchFamily="34" charset="0"/>
              </a:rPr>
              <a:t>译</a:t>
            </a:r>
            <a:endParaRPr lang="zh-CN" altLang="en-US" b="0" i="0" dirty="0">
              <a:solidFill>
                <a:srgbClr val="666666"/>
              </a:solidFill>
              <a:effectLst/>
              <a:latin typeface="tahoma" panose="020B0604030504040204" pitchFamily="34" charset="0"/>
            </a:endParaRPr>
          </a:p>
        </p:txBody>
      </p:sp>
      <p:sp>
        <p:nvSpPr>
          <p:cNvPr id="17" name="文本框 16">
            <a:extLst>
              <a:ext uri="{FF2B5EF4-FFF2-40B4-BE49-F238E27FC236}">
                <a16:creationId xmlns:a16="http://schemas.microsoft.com/office/drawing/2014/main" id="{34B0F70A-10C8-4F3A-B458-E415CEC22F7F}"/>
              </a:ext>
            </a:extLst>
          </p:cNvPr>
          <p:cNvSpPr txBox="1"/>
          <p:nvPr/>
        </p:nvSpPr>
        <p:spPr>
          <a:xfrm>
            <a:off x="4638091" y="6146718"/>
            <a:ext cx="1859123" cy="369332"/>
          </a:xfrm>
          <a:prstGeom prst="rect">
            <a:avLst/>
          </a:prstGeom>
          <a:noFill/>
        </p:spPr>
        <p:txBody>
          <a:bodyPr wrap="square">
            <a:spAutoFit/>
          </a:bodyPr>
          <a:lstStyle/>
          <a:p>
            <a:r>
              <a:rPr lang="zh-CN" altLang="en-US" b="0" i="0" u="none" strike="noStrike" dirty="0">
                <a:solidFill>
                  <a:srgbClr val="5E69AD"/>
                </a:solidFill>
                <a:effectLst/>
                <a:latin typeface="tahoma" panose="020B0604030504040204" pitchFamily="34" charset="0"/>
              </a:rPr>
              <a:t>清华大学出版社</a:t>
            </a:r>
            <a:endParaRPr lang="zh-CN" altLang="en-US" dirty="0"/>
          </a:p>
        </p:txBody>
      </p:sp>
      <p:sp>
        <p:nvSpPr>
          <p:cNvPr id="19" name="文本框 18">
            <a:extLst>
              <a:ext uri="{FF2B5EF4-FFF2-40B4-BE49-F238E27FC236}">
                <a16:creationId xmlns:a16="http://schemas.microsoft.com/office/drawing/2014/main" id="{BB574798-65C9-4FCD-AC59-518C070660EB}"/>
              </a:ext>
            </a:extLst>
          </p:cNvPr>
          <p:cNvSpPr txBox="1"/>
          <p:nvPr/>
        </p:nvSpPr>
        <p:spPr>
          <a:xfrm>
            <a:off x="838200" y="5145932"/>
            <a:ext cx="2472612" cy="923330"/>
          </a:xfrm>
          <a:prstGeom prst="rect">
            <a:avLst/>
          </a:prstGeom>
          <a:noFill/>
        </p:spPr>
        <p:txBody>
          <a:bodyPr wrap="square">
            <a:spAutoFit/>
          </a:bodyPr>
          <a:lstStyle/>
          <a:p>
            <a:pPr algn="l"/>
            <a:r>
              <a:rPr lang="zh-CN" altLang="en-US" b="1" dirty="0">
                <a:solidFill>
                  <a:srgbClr val="666666"/>
                </a:solidFill>
                <a:effectLst/>
                <a:latin typeface="Arial" panose="020B0604020202020204" pitchFamily="34" charset="0"/>
              </a:rPr>
              <a:t>光学（第五版）</a:t>
            </a:r>
          </a:p>
          <a:p>
            <a:pPr algn="l"/>
            <a:r>
              <a:rPr lang="en-US" altLang="zh-CN" b="0" i="0" dirty="0">
                <a:solidFill>
                  <a:srgbClr val="666666"/>
                </a:solidFill>
                <a:effectLst/>
                <a:latin typeface="tahoma" panose="020B0604030504040204" pitchFamily="34" charset="0"/>
              </a:rPr>
              <a:t>[</a:t>
            </a:r>
            <a:r>
              <a:rPr lang="zh-CN" altLang="en-US" b="0" i="0" dirty="0">
                <a:solidFill>
                  <a:srgbClr val="666666"/>
                </a:solidFill>
                <a:effectLst/>
                <a:latin typeface="tahoma" panose="020B0604030504040204" pitchFamily="34" charset="0"/>
              </a:rPr>
              <a:t>美</a:t>
            </a:r>
            <a:r>
              <a:rPr lang="en-US" altLang="zh-CN" b="0" i="0" dirty="0">
                <a:solidFill>
                  <a:srgbClr val="666666"/>
                </a:solidFill>
                <a:effectLst/>
                <a:latin typeface="tahoma" panose="020B0604030504040204" pitchFamily="34" charset="0"/>
              </a:rPr>
              <a:t>] </a:t>
            </a:r>
            <a:r>
              <a:rPr lang="en-US" altLang="zh-CN" b="0" i="0" u="none" strike="noStrike" dirty="0">
                <a:solidFill>
                  <a:srgbClr val="005AA0"/>
                </a:solidFill>
                <a:effectLst/>
                <a:latin typeface="tahoma" panose="020B0604030504040204" pitchFamily="34" charset="0"/>
                <a:hlinkClick r:id="rId7"/>
              </a:rPr>
              <a:t>Eugene</a:t>
            </a:r>
            <a:r>
              <a:rPr lang="en-US" altLang="zh-CN" b="0" i="0" u="none" strike="noStrike" dirty="0">
                <a:solidFill>
                  <a:srgbClr val="005AA0"/>
                </a:solidFill>
                <a:effectLst/>
                <a:latin typeface="tahoma" panose="020B0604030504040204" pitchFamily="34" charset="0"/>
              </a:rPr>
              <a:t> </a:t>
            </a:r>
            <a:r>
              <a:rPr lang="en-US" altLang="zh-CN" b="0" i="0" u="none" strike="noStrike" dirty="0">
                <a:solidFill>
                  <a:srgbClr val="005AA0"/>
                </a:solidFill>
                <a:effectLst/>
                <a:latin typeface="tahoma" panose="020B0604030504040204" pitchFamily="34" charset="0"/>
                <a:hlinkClick r:id="rId8"/>
              </a:rPr>
              <a:t>Hecht</a:t>
            </a:r>
            <a:r>
              <a:rPr lang="zh-CN" altLang="en-US" b="0" i="0" dirty="0">
                <a:solidFill>
                  <a:srgbClr val="666666"/>
                </a:solidFill>
                <a:effectLst/>
                <a:latin typeface="tahoma" panose="020B0604030504040204" pitchFamily="34" charset="0"/>
              </a:rPr>
              <a:t>（</a:t>
            </a:r>
            <a:r>
              <a:rPr lang="zh-CN" altLang="en-US" b="0" i="0" u="none" strike="noStrike" dirty="0">
                <a:solidFill>
                  <a:srgbClr val="005AA0"/>
                </a:solidFill>
                <a:effectLst/>
                <a:latin typeface="tahoma" panose="020B0604030504040204" pitchFamily="34" charset="0"/>
                <a:hlinkClick r:id="rId9"/>
              </a:rPr>
              <a:t>尤金・赫克特</a:t>
            </a:r>
            <a:r>
              <a:rPr lang="zh-CN" altLang="en-US" b="0" i="0" dirty="0">
                <a:solidFill>
                  <a:srgbClr val="666666"/>
                </a:solidFill>
                <a:effectLst/>
                <a:latin typeface="tahoma" panose="020B0604030504040204" pitchFamily="34" charset="0"/>
              </a:rPr>
              <a:t>）</a:t>
            </a:r>
          </a:p>
        </p:txBody>
      </p:sp>
      <p:pic>
        <p:nvPicPr>
          <p:cNvPr id="3" name="图片 2">
            <a:extLst>
              <a:ext uri="{FF2B5EF4-FFF2-40B4-BE49-F238E27FC236}">
                <a16:creationId xmlns:a16="http://schemas.microsoft.com/office/drawing/2014/main" id="{3EE3EA0A-E72E-4D69-9588-0ED01943CA5D}"/>
              </a:ext>
            </a:extLst>
          </p:cNvPr>
          <p:cNvPicPr>
            <a:picLocks noChangeAspect="1"/>
          </p:cNvPicPr>
          <p:nvPr/>
        </p:nvPicPr>
        <p:blipFill>
          <a:blip r:embed="rId10"/>
          <a:stretch>
            <a:fillRect/>
          </a:stretch>
        </p:blipFill>
        <p:spPr>
          <a:xfrm>
            <a:off x="4037045" y="1647017"/>
            <a:ext cx="3333750" cy="3333750"/>
          </a:xfrm>
          <a:prstGeom prst="rect">
            <a:avLst/>
          </a:prstGeom>
        </p:spPr>
      </p:pic>
      <p:sp>
        <p:nvSpPr>
          <p:cNvPr id="5" name="文本框 4">
            <a:extLst>
              <a:ext uri="{FF2B5EF4-FFF2-40B4-BE49-F238E27FC236}">
                <a16:creationId xmlns:a16="http://schemas.microsoft.com/office/drawing/2014/main" id="{1716DFAA-C4C3-C891-32C8-58B637C6D261}"/>
              </a:ext>
            </a:extLst>
          </p:cNvPr>
          <p:cNvSpPr txBox="1"/>
          <p:nvPr/>
        </p:nvSpPr>
        <p:spPr>
          <a:xfrm>
            <a:off x="8451818" y="5332468"/>
            <a:ext cx="1911095" cy="1200329"/>
          </a:xfrm>
          <a:prstGeom prst="rect">
            <a:avLst/>
          </a:prstGeom>
          <a:noFill/>
        </p:spPr>
        <p:txBody>
          <a:bodyPr wrap="square">
            <a:spAutoFit/>
          </a:bodyPr>
          <a:lstStyle/>
          <a:p>
            <a:r>
              <a:rPr lang="zh-CN" altLang="en-US" sz="1800" dirty="0">
                <a:latin typeface="Times New Roman" panose="02020603050405020304" pitchFamily="18" charset="0"/>
              </a:rPr>
              <a:t>赵凯华，钟锡华著，</a:t>
            </a:r>
            <a:r>
              <a:rPr lang="en-US" altLang="zh-CN" sz="1800" b="1" dirty="0">
                <a:latin typeface="Times New Roman" panose="02020603050405020304" pitchFamily="18" charset="0"/>
              </a:rPr>
              <a:t>《</a:t>
            </a:r>
            <a:r>
              <a:rPr lang="zh-CN" altLang="en-US" sz="1800" b="1" dirty="0">
                <a:latin typeface="Times New Roman" panose="02020603050405020304" pitchFamily="18" charset="0"/>
              </a:rPr>
              <a:t>光学</a:t>
            </a:r>
            <a:r>
              <a:rPr lang="en-US" altLang="zh-CN" sz="1800" b="1" dirty="0">
                <a:latin typeface="Times New Roman" panose="02020603050405020304" pitchFamily="18" charset="0"/>
              </a:rPr>
              <a:t>》</a:t>
            </a:r>
          </a:p>
          <a:p>
            <a:endParaRPr lang="en-US" altLang="zh-CN" b="1" dirty="0">
              <a:latin typeface="Times New Roman" panose="02020603050405020304" pitchFamily="18" charset="0"/>
            </a:endParaRPr>
          </a:p>
          <a:p>
            <a:r>
              <a:rPr lang="zh-CN" altLang="en-US" sz="1800" dirty="0">
                <a:latin typeface="Times New Roman" panose="02020603050405020304" pitchFamily="18" charset="0"/>
              </a:rPr>
              <a:t>北京大学出版社</a:t>
            </a:r>
            <a:endParaRPr lang="zh-CN" altLang="en-US" dirty="0"/>
          </a:p>
        </p:txBody>
      </p:sp>
      <p:pic>
        <p:nvPicPr>
          <p:cNvPr id="8" name="图片 7">
            <a:extLst>
              <a:ext uri="{FF2B5EF4-FFF2-40B4-BE49-F238E27FC236}">
                <a16:creationId xmlns:a16="http://schemas.microsoft.com/office/drawing/2014/main" id="{B1B70131-71F6-0205-2A36-6F623B3A990C}"/>
              </a:ext>
            </a:extLst>
          </p:cNvPr>
          <p:cNvPicPr>
            <a:picLocks noChangeAspect="1"/>
          </p:cNvPicPr>
          <p:nvPr/>
        </p:nvPicPr>
        <p:blipFill>
          <a:blip r:embed="rId11"/>
          <a:stretch>
            <a:fillRect/>
          </a:stretch>
        </p:blipFill>
        <p:spPr>
          <a:xfrm>
            <a:off x="7638467" y="1661995"/>
            <a:ext cx="3333750" cy="3333750"/>
          </a:xfrm>
          <a:prstGeom prst="rect">
            <a:avLst/>
          </a:prstGeom>
        </p:spPr>
      </p:pic>
    </p:spTree>
    <p:extLst>
      <p:ext uri="{BB962C8B-B14F-4D97-AF65-F5344CB8AC3E}">
        <p14:creationId xmlns:p14="http://schemas.microsoft.com/office/powerpoint/2010/main" val="3152936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408385C-23F7-4C95-8918-94AF64523787}"/>
              </a:ext>
            </a:extLst>
          </p:cNvPr>
          <p:cNvSpPr txBox="1"/>
          <p:nvPr/>
        </p:nvSpPr>
        <p:spPr>
          <a:xfrm>
            <a:off x="576166" y="441658"/>
            <a:ext cx="11227058" cy="1754326"/>
          </a:xfrm>
          <a:prstGeom prst="rect">
            <a:avLst/>
          </a:prstGeom>
          <a:noFill/>
        </p:spPr>
        <p:txBody>
          <a:bodyPr wrap="square">
            <a:spAutoFit/>
          </a:bodyPr>
          <a:lstStyle/>
          <a:p>
            <a:pPr algn="l"/>
            <a:r>
              <a:rPr lang="en-US" altLang="zh-CN" b="0" i="0" dirty="0">
                <a:solidFill>
                  <a:srgbClr val="191919"/>
                </a:solidFill>
                <a:effectLst/>
                <a:latin typeface="PingFang SC"/>
              </a:rPr>
              <a:t>2009</a:t>
            </a:r>
            <a:r>
              <a:rPr lang="zh-CN" altLang="en-US" b="0" i="0" dirty="0">
                <a:solidFill>
                  <a:srgbClr val="191919"/>
                </a:solidFill>
                <a:effectLst/>
                <a:latin typeface="PingFang SC"/>
              </a:rPr>
              <a:t>年</a:t>
            </a:r>
            <a:endParaRPr lang="en-US" altLang="zh-CN" b="0" i="0" dirty="0">
              <a:solidFill>
                <a:srgbClr val="191919"/>
              </a:solidFill>
              <a:effectLst/>
              <a:latin typeface="PingFang SC"/>
            </a:endParaRPr>
          </a:p>
          <a:p>
            <a:pPr algn="l"/>
            <a:endParaRPr lang="zh-CN" altLang="en-US" b="0" i="0" dirty="0">
              <a:solidFill>
                <a:srgbClr val="191919"/>
              </a:solidFill>
              <a:effectLst/>
              <a:latin typeface="PingFang SC"/>
            </a:endParaRPr>
          </a:p>
          <a:p>
            <a:pPr algn="l"/>
            <a:r>
              <a:rPr lang="zh-CN" altLang="en-US" b="1" i="0" dirty="0">
                <a:solidFill>
                  <a:srgbClr val="191919"/>
                </a:solidFill>
                <a:effectLst/>
                <a:latin typeface="PingFang SC"/>
              </a:rPr>
              <a:t>高锟因在在光学通信领域光在纤维中传输方面的突破性成就，威拉德</a:t>
            </a:r>
            <a:r>
              <a:rPr lang="en-US" altLang="zh-CN" b="1" i="0" dirty="0">
                <a:solidFill>
                  <a:srgbClr val="191919"/>
                </a:solidFill>
                <a:effectLst/>
                <a:latin typeface="PingFang SC"/>
              </a:rPr>
              <a:t>·</a:t>
            </a:r>
            <a:r>
              <a:rPr lang="zh-CN" altLang="en-US" b="1" i="0" dirty="0">
                <a:solidFill>
                  <a:srgbClr val="191919"/>
                </a:solidFill>
                <a:effectLst/>
                <a:latin typeface="PingFang SC"/>
              </a:rPr>
              <a:t>博伊尔和乔治</a:t>
            </a:r>
            <a:r>
              <a:rPr lang="en-US" altLang="zh-CN" b="1" i="0" dirty="0">
                <a:solidFill>
                  <a:srgbClr val="191919"/>
                </a:solidFill>
                <a:effectLst/>
                <a:latin typeface="PingFang SC"/>
              </a:rPr>
              <a:t>·</a:t>
            </a:r>
            <a:r>
              <a:rPr lang="zh-CN" altLang="en-US" b="1" i="0" dirty="0">
                <a:solidFill>
                  <a:srgbClr val="191919"/>
                </a:solidFill>
                <a:effectLst/>
                <a:latin typeface="PingFang SC"/>
              </a:rPr>
              <a:t>史密斯“发明半导体成像器件电荷耦合器件”获得诺贝尔物理学奖</a:t>
            </a:r>
            <a:endParaRPr lang="en-US" altLang="zh-CN" b="1" i="0" dirty="0">
              <a:solidFill>
                <a:srgbClr val="191919"/>
              </a:solidFill>
              <a:effectLst/>
              <a:latin typeface="PingFang SC"/>
            </a:endParaRPr>
          </a:p>
          <a:p>
            <a:pPr algn="l"/>
            <a:endParaRPr lang="zh-CN" altLang="en-US" b="0" i="0" dirty="0">
              <a:solidFill>
                <a:srgbClr val="191919"/>
              </a:solidFill>
              <a:effectLst/>
              <a:latin typeface="PingFang SC"/>
            </a:endParaRPr>
          </a:p>
          <a:p>
            <a:pPr algn="l"/>
            <a:r>
              <a:rPr lang="zh-CN" altLang="en-US" b="0" i="0" dirty="0">
                <a:solidFill>
                  <a:srgbClr val="191919"/>
                </a:solidFill>
                <a:effectLst/>
                <a:latin typeface="PingFang SC"/>
              </a:rPr>
              <a:t>高锟开创性的研究与发展了光纤通讯系统中得低损耗光纤</a:t>
            </a:r>
          </a:p>
        </p:txBody>
      </p:sp>
      <p:sp>
        <p:nvSpPr>
          <p:cNvPr id="5" name="文本框 4">
            <a:extLst>
              <a:ext uri="{FF2B5EF4-FFF2-40B4-BE49-F238E27FC236}">
                <a16:creationId xmlns:a16="http://schemas.microsoft.com/office/drawing/2014/main" id="{3DE4E4B5-392B-4372-88AE-1539E8B52F9F}"/>
              </a:ext>
            </a:extLst>
          </p:cNvPr>
          <p:cNvSpPr txBox="1"/>
          <p:nvPr/>
        </p:nvSpPr>
        <p:spPr>
          <a:xfrm>
            <a:off x="576166" y="2575450"/>
            <a:ext cx="10238014" cy="923330"/>
          </a:xfrm>
          <a:prstGeom prst="rect">
            <a:avLst/>
          </a:prstGeom>
          <a:noFill/>
        </p:spPr>
        <p:txBody>
          <a:bodyPr wrap="square">
            <a:spAutoFit/>
          </a:bodyPr>
          <a:lstStyle/>
          <a:p>
            <a:pPr algn="l"/>
            <a:r>
              <a:rPr lang="en-US" altLang="zh-CN" b="0" i="0" dirty="0">
                <a:solidFill>
                  <a:srgbClr val="191919"/>
                </a:solidFill>
                <a:effectLst/>
                <a:latin typeface="PingFang SC"/>
              </a:rPr>
              <a:t>2014</a:t>
            </a:r>
            <a:r>
              <a:rPr lang="zh-CN" altLang="en-US" b="0" i="0" dirty="0">
                <a:solidFill>
                  <a:srgbClr val="191919"/>
                </a:solidFill>
                <a:effectLst/>
                <a:latin typeface="PingFang SC"/>
              </a:rPr>
              <a:t>年</a:t>
            </a:r>
            <a:endParaRPr lang="en-US" altLang="zh-CN" b="0" i="0" dirty="0">
              <a:solidFill>
                <a:srgbClr val="191919"/>
              </a:solidFill>
              <a:effectLst/>
              <a:latin typeface="PingFang SC"/>
            </a:endParaRPr>
          </a:p>
          <a:p>
            <a:pPr algn="l"/>
            <a:endParaRPr lang="zh-CN" altLang="en-US" b="0" i="0" dirty="0">
              <a:solidFill>
                <a:srgbClr val="191919"/>
              </a:solidFill>
              <a:effectLst/>
              <a:latin typeface="PingFang SC"/>
            </a:endParaRPr>
          </a:p>
          <a:p>
            <a:pPr algn="l"/>
            <a:r>
              <a:rPr lang="zh-CN" altLang="en-US" b="1" i="0" dirty="0">
                <a:solidFill>
                  <a:srgbClr val="191919"/>
                </a:solidFill>
                <a:effectLst/>
                <a:latin typeface="PingFang SC"/>
              </a:rPr>
              <a:t>赤崎勇，天野浩和中村修二因发明“高亮度蓝色发光二极管”获得诺贝尔物理学奖</a:t>
            </a:r>
            <a:endParaRPr lang="zh-CN" altLang="en-US" b="0" i="0" dirty="0">
              <a:solidFill>
                <a:srgbClr val="191919"/>
              </a:solidFill>
              <a:effectLst/>
              <a:latin typeface="PingFang SC"/>
            </a:endParaRPr>
          </a:p>
        </p:txBody>
      </p:sp>
      <p:sp>
        <p:nvSpPr>
          <p:cNvPr id="2" name="文本框 1">
            <a:extLst>
              <a:ext uri="{FF2B5EF4-FFF2-40B4-BE49-F238E27FC236}">
                <a16:creationId xmlns:a16="http://schemas.microsoft.com/office/drawing/2014/main" id="{CB05D392-A978-4EFC-9AD3-CAF14944E6AB}"/>
              </a:ext>
            </a:extLst>
          </p:cNvPr>
          <p:cNvSpPr txBox="1"/>
          <p:nvPr/>
        </p:nvSpPr>
        <p:spPr>
          <a:xfrm>
            <a:off x="482471" y="4111699"/>
            <a:ext cx="11227058" cy="1477328"/>
          </a:xfrm>
          <a:prstGeom prst="rect">
            <a:avLst/>
          </a:prstGeom>
          <a:noFill/>
        </p:spPr>
        <p:txBody>
          <a:bodyPr wrap="square">
            <a:spAutoFit/>
          </a:bodyPr>
          <a:lstStyle/>
          <a:p>
            <a:pPr algn="l"/>
            <a:r>
              <a:rPr lang="en-US" altLang="zh-CN" b="0" i="0" dirty="0">
                <a:solidFill>
                  <a:srgbClr val="191919"/>
                </a:solidFill>
                <a:effectLst/>
                <a:latin typeface="PingFang SC"/>
              </a:rPr>
              <a:t>1999</a:t>
            </a:r>
            <a:r>
              <a:rPr lang="zh-CN" altLang="en-US" b="0" i="0" dirty="0">
                <a:solidFill>
                  <a:srgbClr val="191919"/>
                </a:solidFill>
                <a:effectLst/>
                <a:latin typeface="PingFang SC"/>
              </a:rPr>
              <a:t>年</a:t>
            </a:r>
            <a:endParaRPr lang="en-US" altLang="zh-CN" b="0" i="0" dirty="0">
              <a:solidFill>
                <a:srgbClr val="191919"/>
              </a:solidFill>
              <a:effectLst/>
              <a:latin typeface="PingFang SC"/>
            </a:endParaRPr>
          </a:p>
          <a:p>
            <a:pPr algn="l"/>
            <a:endParaRPr lang="zh-CN" altLang="en-US" b="0" i="0" dirty="0">
              <a:solidFill>
                <a:srgbClr val="191919"/>
              </a:solidFill>
              <a:effectLst/>
              <a:latin typeface="PingFang SC"/>
            </a:endParaRPr>
          </a:p>
          <a:p>
            <a:pPr algn="l"/>
            <a:r>
              <a:rPr lang="zh-CN" altLang="en-US" b="1" i="0" dirty="0">
                <a:solidFill>
                  <a:srgbClr val="191919"/>
                </a:solidFill>
                <a:effectLst/>
                <a:latin typeface="PingFang SC"/>
              </a:rPr>
              <a:t>亚米德</a:t>
            </a:r>
            <a:r>
              <a:rPr lang="en-US" altLang="zh-CN" b="1" i="0" dirty="0">
                <a:solidFill>
                  <a:srgbClr val="191919"/>
                </a:solidFill>
                <a:effectLst/>
                <a:latin typeface="PingFang SC"/>
              </a:rPr>
              <a:t>·</a:t>
            </a:r>
            <a:r>
              <a:rPr lang="zh-CN" altLang="en-US" b="1" i="0" dirty="0">
                <a:solidFill>
                  <a:srgbClr val="191919"/>
                </a:solidFill>
                <a:effectLst/>
                <a:latin typeface="PingFang SC"/>
              </a:rPr>
              <a:t>齐威尔 </a:t>
            </a:r>
            <a:r>
              <a:rPr lang="en-US" altLang="zh-CN" b="1" i="0" dirty="0">
                <a:solidFill>
                  <a:srgbClr val="191919"/>
                </a:solidFill>
                <a:effectLst/>
                <a:latin typeface="PingFang SC"/>
              </a:rPr>
              <a:t>——</a:t>
            </a:r>
            <a:r>
              <a:rPr lang="zh-CN" altLang="en-US" b="1" i="0" dirty="0">
                <a:solidFill>
                  <a:srgbClr val="191919"/>
                </a:solidFill>
                <a:effectLst/>
                <a:latin typeface="PingFang SC"/>
              </a:rPr>
              <a:t>诺贝尔化学奖</a:t>
            </a:r>
            <a:endParaRPr lang="en-US" altLang="zh-CN" b="1" i="0" dirty="0">
              <a:solidFill>
                <a:srgbClr val="191919"/>
              </a:solidFill>
              <a:effectLst/>
              <a:latin typeface="PingFang SC"/>
            </a:endParaRPr>
          </a:p>
          <a:p>
            <a:pPr algn="l"/>
            <a:endParaRPr lang="en-US" altLang="zh-CN" b="1" i="0" dirty="0">
              <a:solidFill>
                <a:srgbClr val="191919"/>
              </a:solidFill>
              <a:effectLst/>
              <a:latin typeface="PingFang SC"/>
            </a:endParaRPr>
          </a:p>
          <a:p>
            <a:pPr algn="l"/>
            <a:r>
              <a:rPr lang="zh-CN" altLang="en-US" b="0" i="0" dirty="0">
                <a:solidFill>
                  <a:srgbClr val="333333"/>
                </a:solidFill>
                <a:effectLst/>
                <a:latin typeface="arial" panose="020B0604020202020204" pitchFamily="34" charset="0"/>
              </a:rPr>
              <a:t>他研究的技术能将研究</a:t>
            </a:r>
            <a:r>
              <a:rPr lang="zh-CN" altLang="en-US" b="0" i="0" u="none" strike="noStrike" dirty="0">
                <a:solidFill>
                  <a:srgbClr val="136EC2"/>
                </a:solidFill>
                <a:effectLst/>
                <a:latin typeface="arial" panose="020B0604020202020204" pitchFamily="34" charset="0"/>
                <a:hlinkClick r:id="rId2"/>
              </a:rPr>
              <a:t>化学反应</a:t>
            </a:r>
            <a:r>
              <a:rPr lang="zh-CN" altLang="en-US" b="0" i="0" dirty="0">
                <a:solidFill>
                  <a:srgbClr val="333333"/>
                </a:solidFill>
                <a:effectLst/>
                <a:latin typeface="arial" panose="020B0604020202020204" pitchFamily="34" charset="0"/>
              </a:rPr>
              <a:t>的时间尺度缩减至飞秒，透过摄影将化学反应中每个微细变化忠实地纪录。</a:t>
            </a:r>
            <a:endParaRPr lang="zh-CN" altLang="en-US" b="0" i="0" dirty="0">
              <a:solidFill>
                <a:srgbClr val="191919"/>
              </a:solidFill>
              <a:effectLst/>
              <a:latin typeface="PingFang SC"/>
            </a:endParaRPr>
          </a:p>
        </p:txBody>
      </p:sp>
    </p:spTree>
    <p:extLst>
      <p:ext uri="{BB962C8B-B14F-4D97-AF65-F5344CB8AC3E}">
        <p14:creationId xmlns:p14="http://schemas.microsoft.com/office/powerpoint/2010/main" val="805125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D97B9544-8310-4C2B-957E-4AD9A9C19884}"/>
              </a:ext>
            </a:extLst>
          </p:cNvPr>
          <p:cNvGraphicFramePr>
            <a:graphicFrameLocks noGrp="1"/>
          </p:cNvGraphicFramePr>
          <p:nvPr>
            <p:extLst>
              <p:ext uri="{D42A27DB-BD31-4B8C-83A1-F6EECF244321}">
                <p14:modId xmlns:p14="http://schemas.microsoft.com/office/powerpoint/2010/main" val="4159691122"/>
              </p:ext>
            </p:extLst>
          </p:nvPr>
        </p:nvGraphicFramePr>
        <p:xfrm>
          <a:off x="605810" y="649504"/>
          <a:ext cx="10980380" cy="2034540"/>
        </p:xfrm>
        <a:graphic>
          <a:graphicData uri="http://schemas.openxmlformats.org/drawingml/2006/table">
            <a:tbl>
              <a:tblPr/>
              <a:tblGrid>
                <a:gridCol w="2196076">
                  <a:extLst>
                    <a:ext uri="{9D8B030D-6E8A-4147-A177-3AD203B41FA5}">
                      <a16:colId xmlns:a16="http://schemas.microsoft.com/office/drawing/2014/main" val="227058657"/>
                    </a:ext>
                  </a:extLst>
                </a:gridCol>
                <a:gridCol w="2196076">
                  <a:extLst>
                    <a:ext uri="{9D8B030D-6E8A-4147-A177-3AD203B41FA5}">
                      <a16:colId xmlns:a16="http://schemas.microsoft.com/office/drawing/2014/main" val="3801644178"/>
                    </a:ext>
                  </a:extLst>
                </a:gridCol>
                <a:gridCol w="2196076">
                  <a:extLst>
                    <a:ext uri="{9D8B030D-6E8A-4147-A177-3AD203B41FA5}">
                      <a16:colId xmlns:a16="http://schemas.microsoft.com/office/drawing/2014/main" val="2219940643"/>
                    </a:ext>
                  </a:extLst>
                </a:gridCol>
                <a:gridCol w="2196076">
                  <a:extLst>
                    <a:ext uri="{9D8B030D-6E8A-4147-A177-3AD203B41FA5}">
                      <a16:colId xmlns:a16="http://schemas.microsoft.com/office/drawing/2014/main" val="3839438416"/>
                    </a:ext>
                  </a:extLst>
                </a:gridCol>
                <a:gridCol w="2196076">
                  <a:extLst>
                    <a:ext uri="{9D8B030D-6E8A-4147-A177-3AD203B41FA5}">
                      <a16:colId xmlns:a16="http://schemas.microsoft.com/office/drawing/2014/main" val="1118223213"/>
                    </a:ext>
                  </a:extLst>
                </a:gridCol>
              </a:tblGrid>
              <a:tr h="209550">
                <a:tc rowSpan="3">
                  <a:txBody>
                    <a:bodyPr/>
                    <a:lstStyle/>
                    <a:p>
                      <a:pPr algn="l"/>
                      <a:r>
                        <a:rPr lang="en-US" altLang="zh-CN" dirty="0">
                          <a:effectLst/>
                        </a:rPr>
                        <a:t>2014</a:t>
                      </a:r>
                      <a:r>
                        <a:rPr lang="zh-CN" altLang="en-US" dirty="0">
                          <a:effectLst/>
                        </a:rPr>
                        <a:t>年</a:t>
                      </a:r>
                      <a:endParaRPr lang="en-US" altLang="zh-CN" dirty="0">
                        <a:effectLst/>
                      </a:endParaRPr>
                    </a:p>
                    <a:p>
                      <a:pPr algn="l"/>
                      <a:endParaRPr lang="en-US" altLang="zh-CN" dirty="0">
                        <a:effectLst/>
                      </a:endParaRPr>
                    </a:p>
                    <a:p>
                      <a:pPr algn="l"/>
                      <a:r>
                        <a:rPr lang="zh-CN" altLang="en-US" dirty="0">
                          <a:effectLst/>
                        </a:rPr>
                        <a:t>化学奖</a:t>
                      </a: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u="none" strike="noStrike">
                          <a:solidFill>
                            <a:srgbClr val="136EC2"/>
                          </a:solidFill>
                          <a:effectLst/>
                          <a:hlinkClick r:id="rId2"/>
                        </a:rPr>
                        <a:t>埃里克</a:t>
                      </a:r>
                      <a:r>
                        <a:rPr lang="en-US" altLang="zh-CN" u="none" strike="noStrike">
                          <a:solidFill>
                            <a:srgbClr val="136EC2"/>
                          </a:solidFill>
                          <a:effectLst/>
                          <a:hlinkClick r:id="rId2"/>
                        </a:rPr>
                        <a:t>·</a:t>
                      </a:r>
                      <a:r>
                        <a:rPr lang="zh-CN" altLang="en-US" u="none" strike="noStrike">
                          <a:solidFill>
                            <a:srgbClr val="136EC2"/>
                          </a:solidFill>
                          <a:effectLst/>
                          <a:hlinkClick r:id="rId2"/>
                        </a:rPr>
                        <a:t>白兹格</a:t>
                      </a:r>
                      <a:endParaRPr lang="zh-CN" altLang="en-US">
                        <a:effectLst/>
                      </a:endParaRP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a:effectLst/>
                        </a:rPr>
                        <a:t>美国</a:t>
                      </a: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u="none" strike="noStrike">
                          <a:solidFill>
                            <a:srgbClr val="136EC2"/>
                          </a:solidFill>
                          <a:effectLst/>
                          <a:hlinkClick r:id="rId3"/>
                        </a:rPr>
                        <a:t>霍华德</a:t>
                      </a:r>
                      <a:r>
                        <a:rPr lang="en-US" altLang="zh-CN" u="none" strike="noStrike">
                          <a:solidFill>
                            <a:srgbClr val="136EC2"/>
                          </a:solidFill>
                          <a:effectLst/>
                          <a:hlinkClick r:id="rId3"/>
                        </a:rPr>
                        <a:t>·</a:t>
                      </a:r>
                      <a:r>
                        <a:rPr lang="zh-CN" altLang="en-US" u="none" strike="noStrike">
                          <a:solidFill>
                            <a:srgbClr val="136EC2"/>
                          </a:solidFill>
                          <a:effectLst/>
                          <a:hlinkClick r:id="rId3"/>
                        </a:rPr>
                        <a:t>休斯医学研究所</a:t>
                      </a:r>
                      <a:r>
                        <a:rPr lang="zh-CN" altLang="en-US">
                          <a:effectLst/>
                        </a:rPr>
                        <a:t>（美国）</a:t>
                      </a: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rowSpan="3">
                  <a:txBody>
                    <a:bodyPr/>
                    <a:lstStyle/>
                    <a:p>
                      <a:pPr latinLnBrk="1"/>
                      <a:r>
                        <a:rPr lang="zh-CN" altLang="en-US">
                          <a:solidFill>
                            <a:srgbClr val="333333"/>
                          </a:solidFill>
                          <a:effectLst/>
                        </a:rPr>
                        <a:t>超分辨率荧光显微技术领域取得的成就</a:t>
                      </a: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864413100"/>
                  </a:ext>
                </a:extLst>
              </a:tr>
              <a:tr h="209550">
                <a:tc vMerge="1">
                  <a:txBody>
                    <a:bodyPr/>
                    <a:lstStyle/>
                    <a:p>
                      <a:endParaRPr lang="zh-CN" altLang="en-US"/>
                    </a:p>
                  </a:txBody>
                  <a:tcPr/>
                </a:tc>
                <a:tc>
                  <a:txBody>
                    <a:bodyPr/>
                    <a:lstStyle/>
                    <a:p>
                      <a:r>
                        <a:rPr lang="zh-CN" altLang="en-US" u="none" strike="noStrike">
                          <a:solidFill>
                            <a:srgbClr val="136EC2"/>
                          </a:solidFill>
                          <a:effectLst/>
                          <a:hlinkClick r:id="rId4"/>
                        </a:rPr>
                        <a:t>斯特凡</a:t>
                      </a:r>
                      <a:r>
                        <a:rPr lang="en-US" altLang="zh-CN" u="none" strike="noStrike">
                          <a:solidFill>
                            <a:srgbClr val="136EC2"/>
                          </a:solidFill>
                          <a:effectLst/>
                          <a:hlinkClick r:id="rId4"/>
                        </a:rPr>
                        <a:t>·</a:t>
                      </a:r>
                      <a:r>
                        <a:rPr lang="en-US" u="none" strike="noStrike">
                          <a:solidFill>
                            <a:srgbClr val="136EC2"/>
                          </a:solidFill>
                          <a:effectLst/>
                          <a:hlinkClick r:id="rId4"/>
                        </a:rPr>
                        <a:t>W·</a:t>
                      </a:r>
                      <a:r>
                        <a:rPr lang="zh-CN" altLang="en-US" u="none" strike="noStrike">
                          <a:solidFill>
                            <a:srgbClr val="136EC2"/>
                          </a:solidFill>
                          <a:effectLst/>
                          <a:hlinkClick r:id="rId4"/>
                        </a:rPr>
                        <a:t>赫尔</a:t>
                      </a:r>
                      <a:endParaRPr lang="zh-CN" altLang="en-US">
                        <a:effectLst/>
                      </a:endParaRP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r>
                        <a:rPr lang="zh-CN" altLang="en-US">
                          <a:effectLst/>
                        </a:rPr>
                        <a:t>德国</a:t>
                      </a: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a:effectLst/>
                        </a:rPr>
                        <a:t>马克斯普朗克生物物理化学研究所（德国）</a:t>
                      </a: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vMerge="1">
                  <a:txBody>
                    <a:bodyPr/>
                    <a:lstStyle/>
                    <a:p>
                      <a:endParaRPr lang="zh-CN" altLang="en-US"/>
                    </a:p>
                  </a:txBody>
                  <a:tcPr/>
                </a:tc>
                <a:extLst>
                  <a:ext uri="{0D108BD9-81ED-4DB2-BD59-A6C34878D82A}">
                    <a16:rowId xmlns:a16="http://schemas.microsoft.com/office/drawing/2014/main" val="1623629103"/>
                  </a:ext>
                </a:extLst>
              </a:tr>
              <a:tr h="209550">
                <a:tc vMerge="1">
                  <a:txBody>
                    <a:bodyPr/>
                    <a:lstStyle/>
                    <a:p>
                      <a:endParaRPr lang="zh-CN" altLang="en-US"/>
                    </a:p>
                  </a:txBody>
                  <a:tcPr/>
                </a:tc>
                <a:tc>
                  <a:txBody>
                    <a:bodyPr/>
                    <a:lstStyle/>
                    <a:p>
                      <a:r>
                        <a:rPr lang="zh-CN" altLang="en-US" u="none" strike="noStrike">
                          <a:solidFill>
                            <a:srgbClr val="136EC2"/>
                          </a:solidFill>
                          <a:effectLst/>
                          <a:hlinkClick r:id="rId5"/>
                        </a:rPr>
                        <a:t>威廉姆</a:t>
                      </a:r>
                      <a:r>
                        <a:rPr lang="en-US" altLang="zh-CN" u="none" strike="noStrike">
                          <a:solidFill>
                            <a:srgbClr val="136EC2"/>
                          </a:solidFill>
                          <a:effectLst/>
                          <a:hlinkClick r:id="rId5"/>
                        </a:rPr>
                        <a:t>·</a:t>
                      </a:r>
                      <a:r>
                        <a:rPr lang="zh-CN" altLang="en-US" u="none" strike="noStrike">
                          <a:solidFill>
                            <a:srgbClr val="136EC2"/>
                          </a:solidFill>
                          <a:effectLst/>
                          <a:hlinkClick r:id="rId5"/>
                        </a:rPr>
                        <a:t>艾斯科</a:t>
                      </a:r>
                      <a:r>
                        <a:rPr lang="en-US" altLang="zh-CN" u="none" strike="noStrike">
                          <a:solidFill>
                            <a:srgbClr val="136EC2"/>
                          </a:solidFill>
                          <a:effectLst/>
                          <a:hlinkClick r:id="rId5"/>
                        </a:rPr>
                        <a:t>·</a:t>
                      </a:r>
                      <a:r>
                        <a:rPr lang="zh-CN" altLang="en-US" u="none" strike="noStrike">
                          <a:solidFill>
                            <a:srgbClr val="136EC2"/>
                          </a:solidFill>
                          <a:effectLst/>
                          <a:hlinkClick r:id="rId5"/>
                        </a:rPr>
                        <a:t>莫尔纳尔</a:t>
                      </a:r>
                      <a:endParaRPr lang="zh-CN" altLang="en-US">
                        <a:effectLst/>
                      </a:endParaRP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r>
                        <a:rPr lang="zh-CN" altLang="en-US">
                          <a:effectLst/>
                        </a:rPr>
                        <a:t>美国</a:t>
                      </a: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u="none" strike="noStrike" dirty="0">
                          <a:solidFill>
                            <a:srgbClr val="136EC2"/>
                          </a:solidFill>
                          <a:effectLst/>
                          <a:hlinkClick r:id="rId6"/>
                        </a:rPr>
                        <a:t>斯坦福大学</a:t>
                      </a:r>
                      <a:r>
                        <a:rPr lang="zh-CN" altLang="en-US" dirty="0">
                          <a:effectLst/>
                        </a:rPr>
                        <a:t>（美国）</a:t>
                      </a: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vMerge="1">
                  <a:txBody>
                    <a:bodyPr/>
                    <a:lstStyle/>
                    <a:p>
                      <a:endParaRPr lang="zh-CN" altLang="en-US"/>
                    </a:p>
                  </a:txBody>
                  <a:tcPr/>
                </a:tc>
                <a:extLst>
                  <a:ext uri="{0D108BD9-81ED-4DB2-BD59-A6C34878D82A}">
                    <a16:rowId xmlns:a16="http://schemas.microsoft.com/office/drawing/2014/main" val="4055909608"/>
                  </a:ext>
                </a:extLst>
              </a:tr>
            </a:tbl>
          </a:graphicData>
        </a:graphic>
      </p:graphicFrame>
      <p:graphicFrame>
        <p:nvGraphicFramePr>
          <p:cNvPr id="3" name="表格 2">
            <a:extLst>
              <a:ext uri="{FF2B5EF4-FFF2-40B4-BE49-F238E27FC236}">
                <a16:creationId xmlns:a16="http://schemas.microsoft.com/office/drawing/2014/main" id="{547D2B79-7DBB-485A-BDF7-D2EA61F1E2E0}"/>
              </a:ext>
            </a:extLst>
          </p:cNvPr>
          <p:cNvGraphicFramePr>
            <a:graphicFrameLocks noGrp="1"/>
          </p:cNvGraphicFramePr>
          <p:nvPr>
            <p:extLst>
              <p:ext uri="{D42A27DB-BD31-4B8C-83A1-F6EECF244321}">
                <p14:modId xmlns:p14="http://schemas.microsoft.com/office/powerpoint/2010/main" val="1734887606"/>
              </p:ext>
            </p:extLst>
          </p:nvPr>
        </p:nvGraphicFramePr>
        <p:xfrm>
          <a:off x="605810" y="3156687"/>
          <a:ext cx="10980380" cy="1211580"/>
        </p:xfrm>
        <a:graphic>
          <a:graphicData uri="http://schemas.openxmlformats.org/drawingml/2006/table">
            <a:tbl>
              <a:tblPr/>
              <a:tblGrid>
                <a:gridCol w="2196076">
                  <a:extLst>
                    <a:ext uri="{9D8B030D-6E8A-4147-A177-3AD203B41FA5}">
                      <a16:colId xmlns:a16="http://schemas.microsoft.com/office/drawing/2014/main" val="1418417476"/>
                    </a:ext>
                  </a:extLst>
                </a:gridCol>
                <a:gridCol w="2196076">
                  <a:extLst>
                    <a:ext uri="{9D8B030D-6E8A-4147-A177-3AD203B41FA5}">
                      <a16:colId xmlns:a16="http://schemas.microsoft.com/office/drawing/2014/main" val="2831635854"/>
                    </a:ext>
                  </a:extLst>
                </a:gridCol>
                <a:gridCol w="2196076">
                  <a:extLst>
                    <a:ext uri="{9D8B030D-6E8A-4147-A177-3AD203B41FA5}">
                      <a16:colId xmlns:a16="http://schemas.microsoft.com/office/drawing/2014/main" val="4064109912"/>
                    </a:ext>
                  </a:extLst>
                </a:gridCol>
                <a:gridCol w="2196076">
                  <a:extLst>
                    <a:ext uri="{9D8B030D-6E8A-4147-A177-3AD203B41FA5}">
                      <a16:colId xmlns:a16="http://schemas.microsoft.com/office/drawing/2014/main" val="2570438069"/>
                    </a:ext>
                  </a:extLst>
                </a:gridCol>
                <a:gridCol w="2196076">
                  <a:extLst>
                    <a:ext uri="{9D8B030D-6E8A-4147-A177-3AD203B41FA5}">
                      <a16:colId xmlns:a16="http://schemas.microsoft.com/office/drawing/2014/main" val="3886958712"/>
                    </a:ext>
                  </a:extLst>
                </a:gridCol>
              </a:tblGrid>
              <a:tr h="209550">
                <a:tc rowSpan="3">
                  <a:txBody>
                    <a:bodyPr/>
                    <a:lstStyle/>
                    <a:p>
                      <a:r>
                        <a:rPr lang="en-US" altLang="zh-CN" dirty="0">
                          <a:effectLst/>
                        </a:rPr>
                        <a:t>2017</a:t>
                      </a:r>
                    </a:p>
                    <a:p>
                      <a:r>
                        <a:rPr lang="zh-CN" altLang="en-US" dirty="0">
                          <a:effectLst/>
                        </a:rPr>
                        <a:t>物理奖</a:t>
                      </a:r>
                      <a:endParaRPr lang="en-US" altLang="zh-CN" dirty="0">
                        <a:effectLst/>
                      </a:endParaRP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r>
                        <a:rPr lang="zh-CN" altLang="en-US" u="none" strike="noStrike" dirty="0">
                          <a:solidFill>
                            <a:srgbClr val="136EC2"/>
                          </a:solidFill>
                          <a:effectLst/>
                          <a:hlinkClick r:id="rId7"/>
                        </a:rPr>
                        <a:t>基普</a:t>
                      </a:r>
                      <a:r>
                        <a:rPr lang="en-US" altLang="zh-CN" u="none" strike="noStrike" dirty="0">
                          <a:solidFill>
                            <a:srgbClr val="136EC2"/>
                          </a:solidFill>
                          <a:effectLst/>
                          <a:hlinkClick r:id="rId7"/>
                        </a:rPr>
                        <a:t>·</a:t>
                      </a:r>
                      <a:r>
                        <a:rPr lang="en-US" u="none" strike="noStrike" dirty="0">
                          <a:solidFill>
                            <a:srgbClr val="136EC2"/>
                          </a:solidFill>
                          <a:effectLst/>
                          <a:hlinkClick r:id="rId7"/>
                        </a:rPr>
                        <a:t>S·</a:t>
                      </a:r>
                      <a:r>
                        <a:rPr lang="zh-CN" altLang="en-US" u="none" strike="noStrike" dirty="0">
                          <a:solidFill>
                            <a:srgbClr val="136EC2"/>
                          </a:solidFill>
                          <a:effectLst/>
                          <a:hlinkClick r:id="rId7"/>
                        </a:rPr>
                        <a:t>索恩</a:t>
                      </a:r>
                      <a:endParaRPr lang="zh-CN" altLang="en-US" dirty="0">
                        <a:effectLst/>
                      </a:endParaRP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r>
                        <a:rPr lang="zh-CN" altLang="en-US">
                          <a:effectLst/>
                        </a:rPr>
                        <a:t>美国</a:t>
                      </a: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rowSpan="2">
                  <a:txBody>
                    <a:bodyPr/>
                    <a:lstStyle/>
                    <a:p>
                      <a:pPr algn="l"/>
                      <a:r>
                        <a:rPr lang="zh-CN" altLang="en-US" u="none" strike="noStrike">
                          <a:solidFill>
                            <a:srgbClr val="136EC2"/>
                          </a:solidFill>
                          <a:effectLst/>
                          <a:hlinkClick r:id="rId8"/>
                        </a:rPr>
                        <a:t>加州理工学院</a:t>
                      </a:r>
                      <a:r>
                        <a:rPr lang="zh-CN" altLang="en-US">
                          <a:effectLst/>
                        </a:rPr>
                        <a:t>（美国）</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rowSpan="3">
                  <a:txBody>
                    <a:bodyPr/>
                    <a:lstStyle/>
                    <a:p>
                      <a:pPr algn="l"/>
                      <a:r>
                        <a:rPr lang="zh-CN" altLang="en-US">
                          <a:effectLst/>
                        </a:rPr>
                        <a:t>在</a:t>
                      </a:r>
                      <a:r>
                        <a:rPr lang="en-US" altLang="zh-CN">
                          <a:effectLst/>
                        </a:rPr>
                        <a:t>LIGO</a:t>
                      </a:r>
                      <a:r>
                        <a:rPr lang="zh-CN" altLang="en-US">
                          <a:effectLst/>
                        </a:rPr>
                        <a:t>探测器和</a:t>
                      </a:r>
                      <a:r>
                        <a:rPr lang="zh-CN" altLang="en-US" u="none" strike="noStrike">
                          <a:solidFill>
                            <a:srgbClr val="136EC2"/>
                          </a:solidFill>
                          <a:effectLst/>
                          <a:hlinkClick r:id="rId9"/>
                        </a:rPr>
                        <a:t>引力波</a:t>
                      </a:r>
                      <a:r>
                        <a:rPr lang="zh-CN" altLang="en-US">
                          <a:effectLst/>
                        </a:rPr>
                        <a:t>观测方面的决定性贡献</a:t>
                      </a:r>
                      <a:r>
                        <a:rPr lang="zh-CN" altLang="en-US" baseline="30000">
                          <a:solidFill>
                            <a:srgbClr val="3366CC"/>
                          </a:solidFill>
                          <a:effectLst/>
                        </a:rPr>
                        <a:t> </a:t>
                      </a:r>
                      <a:r>
                        <a:rPr lang="en-US" altLang="zh-CN" baseline="30000">
                          <a:solidFill>
                            <a:srgbClr val="3366CC"/>
                          </a:solidFill>
                          <a:effectLst/>
                        </a:rPr>
                        <a:t>[7]</a:t>
                      </a:r>
                      <a:r>
                        <a:rPr lang="zh-CN" altLang="en-US" u="none" strike="noStrike">
                          <a:solidFill>
                            <a:srgbClr val="136EC2"/>
                          </a:solidFill>
                          <a:effectLst/>
                        </a:rPr>
                        <a:t> </a:t>
                      </a:r>
                      <a:endParaRPr lang="zh-CN" altLang="en-US">
                        <a:effectLst/>
                      </a:endParaRP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883167075"/>
                  </a:ext>
                </a:extLst>
              </a:tr>
              <a:tr h="209550">
                <a:tc vMerge="1">
                  <a:txBody>
                    <a:bodyPr/>
                    <a:lstStyle/>
                    <a:p>
                      <a:endParaRPr lang="zh-CN" altLang="en-US"/>
                    </a:p>
                  </a:txBody>
                  <a:tcPr/>
                </a:tc>
                <a:tc>
                  <a:txBody>
                    <a:bodyPr/>
                    <a:lstStyle/>
                    <a:p>
                      <a:r>
                        <a:rPr lang="zh-CN" altLang="en-US" u="none" strike="noStrike">
                          <a:solidFill>
                            <a:srgbClr val="136EC2"/>
                          </a:solidFill>
                          <a:effectLst/>
                          <a:hlinkClick r:id="rId10"/>
                        </a:rPr>
                        <a:t>巴里</a:t>
                      </a:r>
                      <a:r>
                        <a:rPr lang="en-US" altLang="zh-CN" u="none" strike="noStrike">
                          <a:solidFill>
                            <a:srgbClr val="136EC2"/>
                          </a:solidFill>
                          <a:effectLst/>
                          <a:hlinkClick r:id="rId10"/>
                        </a:rPr>
                        <a:t>·</a:t>
                      </a:r>
                      <a:r>
                        <a:rPr lang="zh-CN" altLang="en-US" u="none" strike="noStrike">
                          <a:solidFill>
                            <a:srgbClr val="136EC2"/>
                          </a:solidFill>
                          <a:effectLst/>
                          <a:hlinkClick r:id="rId10"/>
                        </a:rPr>
                        <a:t>巴里什</a:t>
                      </a:r>
                      <a:endParaRPr lang="zh-CN" altLang="en-US">
                        <a:effectLst/>
                      </a:endParaRP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r>
                        <a:rPr lang="zh-CN" altLang="en-US">
                          <a:effectLst/>
                        </a:rPr>
                        <a:t>美国</a:t>
                      </a: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4219474218"/>
                  </a:ext>
                </a:extLst>
              </a:tr>
              <a:tr h="209550">
                <a:tc vMerge="1">
                  <a:txBody>
                    <a:bodyPr/>
                    <a:lstStyle/>
                    <a:p>
                      <a:endParaRPr lang="zh-CN" altLang="en-US"/>
                    </a:p>
                  </a:txBody>
                  <a:tcPr/>
                </a:tc>
                <a:tc>
                  <a:txBody>
                    <a:bodyPr/>
                    <a:lstStyle/>
                    <a:p>
                      <a:r>
                        <a:rPr lang="zh-CN" altLang="en-US" u="none" strike="noStrike">
                          <a:solidFill>
                            <a:srgbClr val="136EC2"/>
                          </a:solidFill>
                          <a:effectLst/>
                          <a:hlinkClick r:id="rId11"/>
                        </a:rPr>
                        <a:t>雷纳</a:t>
                      </a:r>
                      <a:r>
                        <a:rPr lang="en-US" altLang="zh-CN" u="none" strike="noStrike">
                          <a:solidFill>
                            <a:srgbClr val="136EC2"/>
                          </a:solidFill>
                          <a:effectLst/>
                          <a:hlinkClick r:id="rId11"/>
                        </a:rPr>
                        <a:t>·</a:t>
                      </a:r>
                      <a:r>
                        <a:rPr lang="zh-CN" altLang="en-US" u="none" strike="noStrike">
                          <a:solidFill>
                            <a:srgbClr val="136EC2"/>
                          </a:solidFill>
                          <a:effectLst/>
                          <a:hlinkClick r:id="rId11"/>
                        </a:rPr>
                        <a:t>韦斯</a:t>
                      </a:r>
                      <a:endParaRPr lang="zh-CN" altLang="en-US">
                        <a:effectLst/>
                      </a:endParaRP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r>
                        <a:rPr lang="zh-CN" altLang="en-US">
                          <a:effectLst/>
                        </a:rPr>
                        <a:t>美国</a:t>
                      </a: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u="none" strike="noStrike" dirty="0">
                          <a:solidFill>
                            <a:srgbClr val="136EC2"/>
                          </a:solidFill>
                          <a:effectLst/>
                          <a:hlinkClick r:id="rId12"/>
                        </a:rPr>
                        <a:t>麻省理工学院</a:t>
                      </a:r>
                      <a:r>
                        <a:rPr lang="zh-CN" altLang="en-US" dirty="0">
                          <a:effectLst/>
                        </a:rPr>
                        <a:t>（美国）</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vMerge="1">
                  <a:txBody>
                    <a:bodyPr/>
                    <a:lstStyle/>
                    <a:p>
                      <a:endParaRPr lang="zh-CN" altLang="en-US"/>
                    </a:p>
                  </a:txBody>
                  <a:tcPr/>
                </a:tc>
                <a:extLst>
                  <a:ext uri="{0D108BD9-81ED-4DB2-BD59-A6C34878D82A}">
                    <a16:rowId xmlns:a16="http://schemas.microsoft.com/office/drawing/2014/main" val="2440553522"/>
                  </a:ext>
                </a:extLst>
              </a:tr>
            </a:tbl>
          </a:graphicData>
        </a:graphic>
      </p:graphicFrame>
      <p:graphicFrame>
        <p:nvGraphicFramePr>
          <p:cNvPr id="4" name="表格 3">
            <a:extLst>
              <a:ext uri="{FF2B5EF4-FFF2-40B4-BE49-F238E27FC236}">
                <a16:creationId xmlns:a16="http://schemas.microsoft.com/office/drawing/2014/main" id="{74FA3E8B-C5C1-4C60-A780-01AFC89C1637}"/>
              </a:ext>
            </a:extLst>
          </p:cNvPr>
          <p:cNvGraphicFramePr>
            <a:graphicFrameLocks noGrp="1"/>
          </p:cNvGraphicFramePr>
          <p:nvPr>
            <p:extLst>
              <p:ext uri="{D42A27DB-BD31-4B8C-83A1-F6EECF244321}">
                <p14:modId xmlns:p14="http://schemas.microsoft.com/office/powerpoint/2010/main" val="480869845"/>
              </p:ext>
            </p:extLst>
          </p:nvPr>
        </p:nvGraphicFramePr>
        <p:xfrm>
          <a:off x="605810" y="4840910"/>
          <a:ext cx="11160870" cy="1485900"/>
        </p:xfrm>
        <a:graphic>
          <a:graphicData uri="http://schemas.openxmlformats.org/drawingml/2006/table">
            <a:tbl>
              <a:tblPr/>
              <a:tblGrid>
                <a:gridCol w="2232174">
                  <a:extLst>
                    <a:ext uri="{9D8B030D-6E8A-4147-A177-3AD203B41FA5}">
                      <a16:colId xmlns:a16="http://schemas.microsoft.com/office/drawing/2014/main" val="2145811019"/>
                    </a:ext>
                  </a:extLst>
                </a:gridCol>
                <a:gridCol w="2232174">
                  <a:extLst>
                    <a:ext uri="{9D8B030D-6E8A-4147-A177-3AD203B41FA5}">
                      <a16:colId xmlns:a16="http://schemas.microsoft.com/office/drawing/2014/main" val="3953179729"/>
                    </a:ext>
                  </a:extLst>
                </a:gridCol>
                <a:gridCol w="2232174">
                  <a:extLst>
                    <a:ext uri="{9D8B030D-6E8A-4147-A177-3AD203B41FA5}">
                      <a16:colId xmlns:a16="http://schemas.microsoft.com/office/drawing/2014/main" val="3740373610"/>
                    </a:ext>
                  </a:extLst>
                </a:gridCol>
                <a:gridCol w="2232174">
                  <a:extLst>
                    <a:ext uri="{9D8B030D-6E8A-4147-A177-3AD203B41FA5}">
                      <a16:colId xmlns:a16="http://schemas.microsoft.com/office/drawing/2014/main" val="1956600238"/>
                    </a:ext>
                  </a:extLst>
                </a:gridCol>
                <a:gridCol w="2232174">
                  <a:extLst>
                    <a:ext uri="{9D8B030D-6E8A-4147-A177-3AD203B41FA5}">
                      <a16:colId xmlns:a16="http://schemas.microsoft.com/office/drawing/2014/main" val="1254339309"/>
                    </a:ext>
                  </a:extLst>
                </a:gridCol>
              </a:tblGrid>
              <a:tr h="209550">
                <a:tc rowSpan="3">
                  <a:txBody>
                    <a:bodyPr/>
                    <a:lstStyle/>
                    <a:p>
                      <a:r>
                        <a:rPr lang="en-US" altLang="zh-CN" dirty="0">
                          <a:effectLst/>
                        </a:rPr>
                        <a:t>2018</a:t>
                      </a:r>
                    </a:p>
                    <a:p>
                      <a:r>
                        <a:rPr lang="zh-CN" altLang="en-US" dirty="0">
                          <a:effectLst/>
                        </a:rPr>
                        <a:t>物理奖</a:t>
                      </a:r>
                      <a:endParaRPr lang="en-US" altLang="zh-CN" dirty="0">
                        <a:effectLst/>
                      </a:endParaRP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r>
                        <a:rPr lang="zh-CN" altLang="en-US" u="none" strike="noStrike">
                          <a:solidFill>
                            <a:srgbClr val="136EC2"/>
                          </a:solidFill>
                          <a:effectLst/>
                          <a:hlinkClick r:id="rId13"/>
                        </a:rPr>
                        <a:t>亚瑟</a:t>
                      </a:r>
                      <a:r>
                        <a:rPr lang="en-US" altLang="zh-CN" u="none" strike="noStrike">
                          <a:solidFill>
                            <a:srgbClr val="136EC2"/>
                          </a:solidFill>
                          <a:effectLst/>
                          <a:hlinkClick r:id="rId13"/>
                        </a:rPr>
                        <a:t>·</a:t>
                      </a:r>
                      <a:r>
                        <a:rPr lang="zh-CN" altLang="en-US" u="none" strike="noStrike">
                          <a:solidFill>
                            <a:srgbClr val="136EC2"/>
                          </a:solidFill>
                          <a:effectLst/>
                          <a:hlinkClick r:id="rId13"/>
                        </a:rPr>
                        <a:t>阿斯金</a:t>
                      </a:r>
                      <a:endParaRPr lang="zh-CN" altLang="en-US">
                        <a:effectLst/>
                      </a:endParaRP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r>
                        <a:rPr lang="zh-CN" altLang="en-US">
                          <a:effectLst/>
                        </a:rPr>
                        <a:t>美国</a:t>
                      </a: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u="none" strike="noStrike">
                          <a:solidFill>
                            <a:srgbClr val="136EC2"/>
                          </a:solidFill>
                          <a:effectLst/>
                          <a:hlinkClick r:id="rId14"/>
                        </a:rPr>
                        <a:t>贝尔实验室</a:t>
                      </a:r>
                      <a:r>
                        <a:rPr lang="zh-CN" altLang="en-US">
                          <a:effectLst/>
                        </a:rPr>
                        <a:t>（美国）</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rowSpan="3">
                  <a:txBody>
                    <a:bodyPr/>
                    <a:lstStyle/>
                    <a:p>
                      <a:pPr algn="l"/>
                      <a:r>
                        <a:rPr lang="zh-CN" altLang="en-US" dirty="0">
                          <a:effectLst/>
                        </a:rPr>
                        <a:t>在</a:t>
                      </a:r>
                      <a:r>
                        <a:rPr lang="zh-CN" altLang="en-US" u="none" strike="noStrike" dirty="0">
                          <a:solidFill>
                            <a:srgbClr val="136EC2"/>
                          </a:solidFill>
                          <a:effectLst/>
                          <a:hlinkClick r:id="rId15"/>
                        </a:rPr>
                        <a:t>激光物理</a:t>
                      </a:r>
                      <a:r>
                        <a:rPr lang="zh-CN" altLang="en-US" dirty="0">
                          <a:effectLst/>
                        </a:rPr>
                        <a:t>领域的突破性发明</a:t>
                      </a:r>
                      <a:r>
                        <a:rPr lang="zh-CN" altLang="en-US" baseline="30000" dirty="0">
                          <a:solidFill>
                            <a:srgbClr val="3366CC"/>
                          </a:solidFill>
                          <a:effectLst/>
                        </a:rPr>
                        <a:t> </a:t>
                      </a:r>
                      <a:r>
                        <a:rPr lang="en-US" altLang="zh-CN" baseline="30000" dirty="0">
                          <a:solidFill>
                            <a:srgbClr val="3366CC"/>
                          </a:solidFill>
                          <a:effectLst/>
                        </a:rPr>
                        <a:t>[8]</a:t>
                      </a:r>
                      <a:r>
                        <a:rPr lang="zh-CN" altLang="en-US" u="none" strike="noStrike" dirty="0">
                          <a:solidFill>
                            <a:srgbClr val="136EC2"/>
                          </a:solidFill>
                          <a:effectLst/>
                        </a:rPr>
                        <a:t> </a:t>
                      </a:r>
                      <a:endParaRPr lang="en-US" altLang="zh-CN" u="none" strike="noStrike" dirty="0">
                        <a:solidFill>
                          <a:srgbClr val="136EC2"/>
                        </a:solidFill>
                        <a:effectLst/>
                      </a:endParaRPr>
                    </a:p>
                    <a:p>
                      <a:pPr algn="l"/>
                      <a:r>
                        <a:rPr lang="zh-CN" altLang="en-US" dirty="0">
                          <a:effectLst/>
                        </a:rPr>
                        <a:t>光镊、啁啾放大</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477572399"/>
                  </a:ext>
                </a:extLst>
              </a:tr>
              <a:tr h="209550">
                <a:tc vMerge="1">
                  <a:txBody>
                    <a:bodyPr/>
                    <a:lstStyle/>
                    <a:p>
                      <a:endParaRPr lang="zh-CN" altLang="en-US"/>
                    </a:p>
                  </a:txBody>
                  <a:tcPr/>
                </a:tc>
                <a:tc>
                  <a:txBody>
                    <a:bodyPr/>
                    <a:lstStyle/>
                    <a:p>
                      <a:r>
                        <a:rPr lang="zh-CN" altLang="en-US" u="none" strike="noStrike">
                          <a:solidFill>
                            <a:srgbClr val="136EC2"/>
                          </a:solidFill>
                          <a:effectLst/>
                          <a:hlinkClick r:id="rId16"/>
                        </a:rPr>
                        <a:t>杰哈</a:t>
                      </a:r>
                      <a:r>
                        <a:rPr lang="en-US" altLang="zh-CN" u="none" strike="noStrike">
                          <a:solidFill>
                            <a:srgbClr val="136EC2"/>
                          </a:solidFill>
                          <a:effectLst/>
                          <a:hlinkClick r:id="rId16"/>
                        </a:rPr>
                        <a:t>·</a:t>
                      </a:r>
                      <a:r>
                        <a:rPr lang="zh-CN" altLang="en-US" u="none" strike="noStrike">
                          <a:solidFill>
                            <a:srgbClr val="136EC2"/>
                          </a:solidFill>
                          <a:effectLst/>
                          <a:hlinkClick r:id="rId16"/>
                        </a:rPr>
                        <a:t>莫罗</a:t>
                      </a:r>
                      <a:endParaRPr lang="zh-CN" altLang="en-US">
                        <a:effectLst/>
                      </a:endParaRP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r>
                        <a:rPr lang="zh-CN" altLang="en-US">
                          <a:effectLst/>
                        </a:rPr>
                        <a:t>法国</a:t>
                      </a: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u="none" strike="noStrike">
                          <a:solidFill>
                            <a:srgbClr val="136EC2"/>
                          </a:solidFill>
                          <a:effectLst/>
                          <a:hlinkClick r:id="rId17"/>
                        </a:rPr>
                        <a:t>密歇根大学安娜堡分校</a:t>
                      </a:r>
                      <a:r>
                        <a:rPr lang="zh-CN" altLang="en-US">
                          <a:effectLst/>
                        </a:rPr>
                        <a:t>（美国）</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vMerge="1">
                  <a:txBody>
                    <a:bodyPr/>
                    <a:lstStyle/>
                    <a:p>
                      <a:endParaRPr lang="zh-CN" altLang="en-US"/>
                    </a:p>
                  </a:txBody>
                  <a:tcPr/>
                </a:tc>
                <a:extLst>
                  <a:ext uri="{0D108BD9-81ED-4DB2-BD59-A6C34878D82A}">
                    <a16:rowId xmlns:a16="http://schemas.microsoft.com/office/drawing/2014/main" val="1853346136"/>
                  </a:ext>
                </a:extLst>
              </a:tr>
              <a:tr h="209550">
                <a:tc vMerge="1">
                  <a:txBody>
                    <a:bodyPr/>
                    <a:lstStyle/>
                    <a:p>
                      <a:endParaRPr lang="zh-CN" altLang="en-US"/>
                    </a:p>
                  </a:txBody>
                  <a:tcPr/>
                </a:tc>
                <a:tc>
                  <a:txBody>
                    <a:bodyPr/>
                    <a:lstStyle/>
                    <a:p>
                      <a:r>
                        <a:rPr lang="zh-CN" altLang="en-US" u="none" strike="noStrike">
                          <a:solidFill>
                            <a:srgbClr val="136EC2"/>
                          </a:solidFill>
                          <a:effectLst/>
                          <a:hlinkClick r:id="rId18"/>
                        </a:rPr>
                        <a:t>唐娜</a:t>
                      </a:r>
                      <a:r>
                        <a:rPr lang="en-US" altLang="zh-CN" u="none" strike="noStrike">
                          <a:solidFill>
                            <a:srgbClr val="136EC2"/>
                          </a:solidFill>
                          <a:effectLst/>
                          <a:hlinkClick r:id="rId18"/>
                        </a:rPr>
                        <a:t>·</a:t>
                      </a:r>
                      <a:r>
                        <a:rPr lang="zh-CN" altLang="en-US" u="none" strike="noStrike">
                          <a:solidFill>
                            <a:srgbClr val="136EC2"/>
                          </a:solidFill>
                          <a:effectLst/>
                          <a:hlinkClick r:id="rId18"/>
                        </a:rPr>
                        <a:t>斯特里克兰</a:t>
                      </a:r>
                      <a:r>
                        <a:rPr lang="zh-CN" altLang="en-US" baseline="30000">
                          <a:solidFill>
                            <a:srgbClr val="3366CC"/>
                          </a:solidFill>
                          <a:effectLst/>
                        </a:rPr>
                        <a:t> </a:t>
                      </a:r>
                      <a:r>
                        <a:rPr lang="en-US" altLang="zh-CN" baseline="30000">
                          <a:solidFill>
                            <a:srgbClr val="3366CC"/>
                          </a:solidFill>
                          <a:effectLst/>
                        </a:rPr>
                        <a:t>[8]</a:t>
                      </a:r>
                      <a:r>
                        <a:rPr lang="zh-CN" altLang="en-US" u="none" strike="noStrike">
                          <a:solidFill>
                            <a:srgbClr val="136EC2"/>
                          </a:solidFill>
                          <a:effectLst/>
                        </a:rPr>
                        <a:t> </a:t>
                      </a:r>
                      <a:endParaRPr lang="zh-CN" altLang="en-US">
                        <a:effectLst/>
                      </a:endParaRP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r>
                        <a:rPr lang="zh-CN" altLang="en-US">
                          <a:effectLst/>
                        </a:rPr>
                        <a:t>加拿大</a:t>
                      </a:r>
                    </a:p>
                  </a:txBody>
                  <a:tcPr marL="95250" marR="95250" marT="19050" marB="190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u="none" strike="noStrike" dirty="0">
                          <a:solidFill>
                            <a:srgbClr val="136EC2"/>
                          </a:solidFill>
                          <a:effectLst/>
                          <a:hlinkClick r:id="rId19"/>
                        </a:rPr>
                        <a:t>滑铁卢大学</a:t>
                      </a:r>
                      <a:r>
                        <a:rPr lang="zh-CN" altLang="en-US" dirty="0">
                          <a:effectLst/>
                        </a:rPr>
                        <a:t>（加拿大）</a:t>
                      </a:r>
                    </a:p>
                  </a:txBody>
                  <a:tcPr marL="95250" marR="95250" marT="19050" marB="19050" anchor="ctr">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FFFFF"/>
                    </a:solidFill>
                  </a:tcPr>
                </a:tc>
                <a:tc vMerge="1">
                  <a:txBody>
                    <a:bodyPr/>
                    <a:lstStyle/>
                    <a:p>
                      <a:endParaRPr lang="zh-CN" altLang="en-US"/>
                    </a:p>
                  </a:txBody>
                  <a:tcPr/>
                </a:tc>
                <a:extLst>
                  <a:ext uri="{0D108BD9-81ED-4DB2-BD59-A6C34878D82A}">
                    <a16:rowId xmlns:a16="http://schemas.microsoft.com/office/drawing/2014/main" val="1074307264"/>
                  </a:ext>
                </a:extLst>
              </a:tr>
            </a:tbl>
          </a:graphicData>
        </a:graphic>
      </p:graphicFrame>
    </p:spTree>
    <p:extLst>
      <p:ext uri="{BB962C8B-B14F-4D97-AF65-F5344CB8AC3E}">
        <p14:creationId xmlns:p14="http://schemas.microsoft.com/office/powerpoint/2010/main" val="2500587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DE70E-9BD0-4801-9D00-BF3288FD6D92}"/>
              </a:ext>
            </a:extLst>
          </p:cNvPr>
          <p:cNvSpPr>
            <a:spLocks noGrp="1"/>
          </p:cNvSpPr>
          <p:nvPr>
            <p:ph type="title"/>
          </p:nvPr>
        </p:nvSpPr>
        <p:spPr/>
        <p:txBody>
          <a:bodyPr/>
          <a:lstStyle/>
          <a:p>
            <a:r>
              <a:rPr lang="zh-CN" altLang="en-US" dirty="0"/>
              <a:t>光刻机</a:t>
            </a:r>
          </a:p>
        </p:txBody>
      </p:sp>
      <p:pic>
        <p:nvPicPr>
          <p:cNvPr id="4" name="内容占位符 3">
            <a:extLst>
              <a:ext uri="{FF2B5EF4-FFF2-40B4-BE49-F238E27FC236}">
                <a16:creationId xmlns:a16="http://schemas.microsoft.com/office/drawing/2014/main" id="{73C70D9E-B122-451D-9AF9-3DB494484702}"/>
              </a:ext>
            </a:extLst>
          </p:cNvPr>
          <p:cNvPicPr>
            <a:picLocks noGrp="1" noChangeAspect="1"/>
          </p:cNvPicPr>
          <p:nvPr>
            <p:ph idx="1"/>
          </p:nvPr>
        </p:nvPicPr>
        <p:blipFill>
          <a:blip r:embed="rId2"/>
          <a:stretch>
            <a:fillRect/>
          </a:stretch>
        </p:blipFill>
        <p:spPr>
          <a:xfrm>
            <a:off x="2162839" y="1690688"/>
            <a:ext cx="7493098" cy="4351338"/>
          </a:xfrm>
          <a:prstGeom prst="rect">
            <a:avLst/>
          </a:prstGeom>
        </p:spPr>
      </p:pic>
    </p:spTree>
    <p:extLst>
      <p:ext uri="{BB962C8B-B14F-4D97-AF65-F5344CB8AC3E}">
        <p14:creationId xmlns:p14="http://schemas.microsoft.com/office/powerpoint/2010/main" val="4287582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DE70E-9BD0-4801-9D00-BF3288FD6D9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B2833F9-B0F2-4467-85AB-4CCA039ED077}"/>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00F59A65-A6B2-4687-8148-C0FD4F9A3246}"/>
              </a:ext>
            </a:extLst>
          </p:cNvPr>
          <p:cNvPicPr>
            <a:picLocks noChangeAspect="1"/>
          </p:cNvPicPr>
          <p:nvPr/>
        </p:nvPicPr>
        <p:blipFill>
          <a:blip r:embed="rId2"/>
          <a:stretch>
            <a:fillRect/>
          </a:stretch>
        </p:blipFill>
        <p:spPr>
          <a:xfrm>
            <a:off x="1825012" y="269856"/>
            <a:ext cx="7710874" cy="6180870"/>
          </a:xfrm>
          <a:prstGeom prst="rect">
            <a:avLst/>
          </a:prstGeom>
        </p:spPr>
      </p:pic>
    </p:spTree>
    <p:extLst>
      <p:ext uri="{BB962C8B-B14F-4D97-AF65-F5344CB8AC3E}">
        <p14:creationId xmlns:p14="http://schemas.microsoft.com/office/powerpoint/2010/main" val="3472639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5EB37D-C07F-4D9F-84E3-FC217B45C13A}"/>
              </a:ext>
            </a:extLst>
          </p:cNvPr>
          <p:cNvSpPr>
            <a:spLocks noGrp="1"/>
          </p:cNvSpPr>
          <p:nvPr>
            <p:ph type="title"/>
          </p:nvPr>
        </p:nvSpPr>
        <p:spPr/>
        <p:txBody>
          <a:bodyPr/>
          <a:lstStyle/>
          <a:p>
            <a:r>
              <a:rPr lang="zh-CN" altLang="en-US" dirty="0"/>
              <a:t>光刻机</a:t>
            </a:r>
          </a:p>
        </p:txBody>
      </p:sp>
      <p:pic>
        <p:nvPicPr>
          <p:cNvPr id="5" name="内容占位符 4">
            <a:extLst>
              <a:ext uri="{FF2B5EF4-FFF2-40B4-BE49-F238E27FC236}">
                <a16:creationId xmlns:a16="http://schemas.microsoft.com/office/drawing/2014/main" id="{F7FCFE43-4BFA-432B-9B19-40CD8EFEF670}"/>
              </a:ext>
            </a:extLst>
          </p:cNvPr>
          <p:cNvPicPr>
            <a:picLocks noGrp="1" noChangeAspect="1"/>
          </p:cNvPicPr>
          <p:nvPr>
            <p:ph idx="1"/>
          </p:nvPr>
        </p:nvPicPr>
        <p:blipFill>
          <a:blip r:embed="rId2"/>
          <a:stretch>
            <a:fillRect/>
          </a:stretch>
        </p:blipFill>
        <p:spPr>
          <a:xfrm>
            <a:off x="582075" y="365125"/>
            <a:ext cx="10437377" cy="5995171"/>
          </a:xfrm>
        </p:spPr>
      </p:pic>
    </p:spTree>
    <p:extLst>
      <p:ext uri="{BB962C8B-B14F-4D97-AF65-F5344CB8AC3E}">
        <p14:creationId xmlns:p14="http://schemas.microsoft.com/office/powerpoint/2010/main" val="1585029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5EB37D-C07F-4D9F-84E3-FC217B45C13A}"/>
              </a:ext>
            </a:extLst>
          </p:cNvPr>
          <p:cNvSpPr>
            <a:spLocks noGrp="1"/>
          </p:cNvSpPr>
          <p:nvPr>
            <p:ph type="title"/>
          </p:nvPr>
        </p:nvSpPr>
        <p:spPr/>
        <p:txBody>
          <a:bodyPr/>
          <a:lstStyle/>
          <a:p>
            <a:r>
              <a:rPr lang="zh-CN" altLang="en-US" dirty="0"/>
              <a:t>光刻机</a:t>
            </a:r>
          </a:p>
        </p:txBody>
      </p:sp>
      <p:sp>
        <p:nvSpPr>
          <p:cNvPr id="4" name="内容占位符 3">
            <a:extLst>
              <a:ext uri="{FF2B5EF4-FFF2-40B4-BE49-F238E27FC236}">
                <a16:creationId xmlns:a16="http://schemas.microsoft.com/office/drawing/2014/main" id="{9A5BF831-9CDE-4A5A-B855-E294EAAA333E}"/>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ACC9C10F-0195-4A84-AB12-A61959A25A29}"/>
              </a:ext>
            </a:extLst>
          </p:cNvPr>
          <p:cNvPicPr>
            <a:picLocks noChangeAspect="1"/>
          </p:cNvPicPr>
          <p:nvPr/>
        </p:nvPicPr>
        <p:blipFill>
          <a:blip r:embed="rId2"/>
          <a:stretch>
            <a:fillRect/>
          </a:stretch>
        </p:blipFill>
        <p:spPr>
          <a:xfrm>
            <a:off x="627143" y="239356"/>
            <a:ext cx="10937714" cy="6379287"/>
          </a:xfrm>
          <a:prstGeom prst="rect">
            <a:avLst/>
          </a:prstGeom>
        </p:spPr>
      </p:pic>
    </p:spTree>
    <p:extLst>
      <p:ext uri="{BB962C8B-B14F-4D97-AF65-F5344CB8AC3E}">
        <p14:creationId xmlns:p14="http://schemas.microsoft.com/office/powerpoint/2010/main" val="2528738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5EB37D-C07F-4D9F-84E3-FC217B45C13A}"/>
              </a:ext>
            </a:extLst>
          </p:cNvPr>
          <p:cNvSpPr>
            <a:spLocks noGrp="1"/>
          </p:cNvSpPr>
          <p:nvPr>
            <p:ph type="title"/>
          </p:nvPr>
        </p:nvSpPr>
        <p:spPr/>
        <p:txBody>
          <a:bodyPr/>
          <a:lstStyle/>
          <a:p>
            <a:r>
              <a:rPr lang="zh-CN" altLang="en-US" dirty="0"/>
              <a:t>光刻机</a:t>
            </a:r>
          </a:p>
        </p:txBody>
      </p:sp>
      <p:sp>
        <p:nvSpPr>
          <p:cNvPr id="4" name="内容占位符 3">
            <a:extLst>
              <a:ext uri="{FF2B5EF4-FFF2-40B4-BE49-F238E27FC236}">
                <a16:creationId xmlns:a16="http://schemas.microsoft.com/office/drawing/2014/main" id="{76023187-1C76-4B0E-9FBD-D26E8D39BCDC}"/>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84ADF37A-5A12-4345-96A8-9E5E7478E95C}"/>
              </a:ext>
            </a:extLst>
          </p:cNvPr>
          <p:cNvPicPr>
            <a:picLocks noChangeAspect="1"/>
          </p:cNvPicPr>
          <p:nvPr/>
        </p:nvPicPr>
        <p:blipFill>
          <a:blip r:embed="rId2"/>
          <a:stretch>
            <a:fillRect/>
          </a:stretch>
        </p:blipFill>
        <p:spPr>
          <a:xfrm>
            <a:off x="497826" y="365125"/>
            <a:ext cx="11025479" cy="6177850"/>
          </a:xfrm>
          <a:prstGeom prst="rect">
            <a:avLst/>
          </a:prstGeom>
        </p:spPr>
      </p:pic>
    </p:spTree>
    <p:extLst>
      <p:ext uri="{BB962C8B-B14F-4D97-AF65-F5344CB8AC3E}">
        <p14:creationId xmlns:p14="http://schemas.microsoft.com/office/powerpoint/2010/main" val="4092290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5EB37D-C07F-4D9F-84E3-FC217B45C13A}"/>
              </a:ext>
            </a:extLst>
          </p:cNvPr>
          <p:cNvSpPr>
            <a:spLocks noGrp="1"/>
          </p:cNvSpPr>
          <p:nvPr>
            <p:ph type="title"/>
          </p:nvPr>
        </p:nvSpPr>
        <p:spPr/>
        <p:txBody>
          <a:bodyPr/>
          <a:lstStyle/>
          <a:p>
            <a:r>
              <a:rPr lang="zh-CN" altLang="en-US" dirty="0"/>
              <a:t>光刻机</a:t>
            </a:r>
          </a:p>
        </p:txBody>
      </p:sp>
      <p:sp>
        <p:nvSpPr>
          <p:cNvPr id="4" name="内容占位符 3">
            <a:extLst>
              <a:ext uri="{FF2B5EF4-FFF2-40B4-BE49-F238E27FC236}">
                <a16:creationId xmlns:a16="http://schemas.microsoft.com/office/drawing/2014/main" id="{A5AD381A-787E-40F6-B013-E928638B9798}"/>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6DFCE8F5-EF42-4F87-A401-B819CE82F59E}"/>
              </a:ext>
            </a:extLst>
          </p:cNvPr>
          <p:cNvPicPr>
            <a:picLocks noChangeAspect="1"/>
          </p:cNvPicPr>
          <p:nvPr/>
        </p:nvPicPr>
        <p:blipFill>
          <a:blip r:embed="rId2"/>
          <a:stretch>
            <a:fillRect/>
          </a:stretch>
        </p:blipFill>
        <p:spPr>
          <a:xfrm>
            <a:off x="689347" y="229273"/>
            <a:ext cx="10813306" cy="6399454"/>
          </a:xfrm>
          <a:prstGeom prst="rect">
            <a:avLst/>
          </a:prstGeom>
        </p:spPr>
      </p:pic>
    </p:spTree>
    <p:extLst>
      <p:ext uri="{BB962C8B-B14F-4D97-AF65-F5344CB8AC3E}">
        <p14:creationId xmlns:p14="http://schemas.microsoft.com/office/powerpoint/2010/main" val="3345976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5EB37D-C07F-4D9F-84E3-FC217B45C13A}"/>
              </a:ext>
            </a:extLst>
          </p:cNvPr>
          <p:cNvSpPr>
            <a:spLocks noGrp="1"/>
          </p:cNvSpPr>
          <p:nvPr>
            <p:ph type="title"/>
          </p:nvPr>
        </p:nvSpPr>
        <p:spPr/>
        <p:txBody>
          <a:bodyPr/>
          <a:lstStyle/>
          <a:p>
            <a:r>
              <a:rPr lang="zh-CN" altLang="en-US" dirty="0"/>
              <a:t>光刻机</a:t>
            </a:r>
          </a:p>
        </p:txBody>
      </p:sp>
      <p:sp>
        <p:nvSpPr>
          <p:cNvPr id="4" name="内容占位符 3">
            <a:extLst>
              <a:ext uri="{FF2B5EF4-FFF2-40B4-BE49-F238E27FC236}">
                <a16:creationId xmlns:a16="http://schemas.microsoft.com/office/drawing/2014/main" id="{A5AD381A-787E-40F6-B013-E928638B9798}"/>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F9BC3AAA-FD92-49DE-B3D1-C3B1C912739C}"/>
              </a:ext>
            </a:extLst>
          </p:cNvPr>
          <p:cNvPicPr>
            <a:picLocks noChangeAspect="1"/>
          </p:cNvPicPr>
          <p:nvPr/>
        </p:nvPicPr>
        <p:blipFill>
          <a:blip r:embed="rId2"/>
          <a:stretch>
            <a:fillRect/>
          </a:stretch>
        </p:blipFill>
        <p:spPr>
          <a:xfrm>
            <a:off x="213728" y="365125"/>
            <a:ext cx="11569100" cy="6047791"/>
          </a:xfrm>
          <a:prstGeom prst="rect">
            <a:avLst/>
          </a:prstGeom>
        </p:spPr>
      </p:pic>
    </p:spTree>
    <p:extLst>
      <p:ext uri="{BB962C8B-B14F-4D97-AF65-F5344CB8AC3E}">
        <p14:creationId xmlns:p14="http://schemas.microsoft.com/office/powerpoint/2010/main" val="96347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5EB37D-C07F-4D9F-84E3-FC217B45C13A}"/>
              </a:ext>
            </a:extLst>
          </p:cNvPr>
          <p:cNvSpPr>
            <a:spLocks noGrp="1"/>
          </p:cNvSpPr>
          <p:nvPr>
            <p:ph type="title"/>
          </p:nvPr>
        </p:nvSpPr>
        <p:spPr/>
        <p:txBody>
          <a:bodyPr/>
          <a:lstStyle/>
          <a:p>
            <a:r>
              <a:rPr lang="zh-CN" altLang="en-US" dirty="0"/>
              <a:t>光刻机</a:t>
            </a:r>
          </a:p>
        </p:txBody>
      </p:sp>
      <p:pic>
        <p:nvPicPr>
          <p:cNvPr id="5" name="图片 4">
            <a:extLst>
              <a:ext uri="{FF2B5EF4-FFF2-40B4-BE49-F238E27FC236}">
                <a16:creationId xmlns:a16="http://schemas.microsoft.com/office/drawing/2014/main" id="{0DE4F6BB-91FD-4C2B-A3A1-B6B0C91B3A90}"/>
              </a:ext>
            </a:extLst>
          </p:cNvPr>
          <p:cNvPicPr>
            <a:picLocks noChangeAspect="1"/>
          </p:cNvPicPr>
          <p:nvPr/>
        </p:nvPicPr>
        <p:blipFill>
          <a:blip r:embed="rId2"/>
          <a:stretch>
            <a:fillRect/>
          </a:stretch>
        </p:blipFill>
        <p:spPr>
          <a:xfrm>
            <a:off x="353980" y="280219"/>
            <a:ext cx="5548308" cy="3111458"/>
          </a:xfrm>
          <a:prstGeom prst="rect">
            <a:avLst/>
          </a:prstGeom>
        </p:spPr>
      </p:pic>
      <p:pic>
        <p:nvPicPr>
          <p:cNvPr id="7" name="图片 6">
            <a:extLst>
              <a:ext uri="{FF2B5EF4-FFF2-40B4-BE49-F238E27FC236}">
                <a16:creationId xmlns:a16="http://schemas.microsoft.com/office/drawing/2014/main" id="{0BECA592-9BE2-4705-B03D-3E29CDCDC550}"/>
              </a:ext>
            </a:extLst>
          </p:cNvPr>
          <p:cNvPicPr>
            <a:picLocks noChangeAspect="1"/>
          </p:cNvPicPr>
          <p:nvPr/>
        </p:nvPicPr>
        <p:blipFill>
          <a:blip r:embed="rId3"/>
          <a:stretch>
            <a:fillRect/>
          </a:stretch>
        </p:blipFill>
        <p:spPr>
          <a:xfrm>
            <a:off x="6008623" y="280219"/>
            <a:ext cx="5141459" cy="3111458"/>
          </a:xfrm>
          <a:prstGeom prst="rect">
            <a:avLst/>
          </a:prstGeom>
        </p:spPr>
      </p:pic>
      <p:pic>
        <p:nvPicPr>
          <p:cNvPr id="9" name="图片 8">
            <a:extLst>
              <a:ext uri="{FF2B5EF4-FFF2-40B4-BE49-F238E27FC236}">
                <a16:creationId xmlns:a16="http://schemas.microsoft.com/office/drawing/2014/main" id="{5C65E1F8-D6DE-4400-BD8E-EA29AF788DE3}"/>
              </a:ext>
            </a:extLst>
          </p:cNvPr>
          <p:cNvPicPr>
            <a:picLocks noChangeAspect="1"/>
          </p:cNvPicPr>
          <p:nvPr/>
        </p:nvPicPr>
        <p:blipFill>
          <a:blip r:embed="rId4"/>
          <a:stretch>
            <a:fillRect/>
          </a:stretch>
        </p:blipFill>
        <p:spPr>
          <a:xfrm>
            <a:off x="247645" y="3556811"/>
            <a:ext cx="5654643" cy="3196382"/>
          </a:xfrm>
          <a:prstGeom prst="rect">
            <a:avLst/>
          </a:prstGeom>
        </p:spPr>
      </p:pic>
      <p:pic>
        <p:nvPicPr>
          <p:cNvPr id="11" name="图片 10">
            <a:extLst>
              <a:ext uri="{FF2B5EF4-FFF2-40B4-BE49-F238E27FC236}">
                <a16:creationId xmlns:a16="http://schemas.microsoft.com/office/drawing/2014/main" id="{D0D8EFCD-B248-4CD0-982D-1C63D9CA5649}"/>
              </a:ext>
            </a:extLst>
          </p:cNvPr>
          <p:cNvPicPr>
            <a:picLocks noChangeAspect="1"/>
          </p:cNvPicPr>
          <p:nvPr/>
        </p:nvPicPr>
        <p:blipFill>
          <a:blip r:embed="rId5"/>
          <a:stretch>
            <a:fillRect/>
          </a:stretch>
        </p:blipFill>
        <p:spPr>
          <a:xfrm>
            <a:off x="6066322" y="3556811"/>
            <a:ext cx="5287478" cy="3010925"/>
          </a:xfrm>
          <a:prstGeom prst="rect">
            <a:avLst/>
          </a:prstGeom>
        </p:spPr>
      </p:pic>
    </p:spTree>
    <p:extLst>
      <p:ext uri="{BB962C8B-B14F-4D97-AF65-F5344CB8AC3E}">
        <p14:creationId xmlns:p14="http://schemas.microsoft.com/office/powerpoint/2010/main" val="359145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4E567-E86C-4C21-86DD-0F42BF870B31}"/>
              </a:ext>
            </a:extLst>
          </p:cNvPr>
          <p:cNvSpPr>
            <a:spLocks noGrp="1"/>
          </p:cNvSpPr>
          <p:nvPr>
            <p:ph type="title"/>
          </p:nvPr>
        </p:nvSpPr>
        <p:spPr/>
        <p:txBody>
          <a:bodyPr/>
          <a:lstStyle/>
          <a:p>
            <a:r>
              <a:rPr lang="zh-CN" altLang="en-US" dirty="0"/>
              <a:t>内容要点</a:t>
            </a:r>
          </a:p>
        </p:txBody>
      </p:sp>
      <p:sp>
        <p:nvSpPr>
          <p:cNvPr id="3" name="内容占位符 2">
            <a:extLst>
              <a:ext uri="{FF2B5EF4-FFF2-40B4-BE49-F238E27FC236}">
                <a16:creationId xmlns:a16="http://schemas.microsoft.com/office/drawing/2014/main" id="{545174A4-2396-4E7C-9C7F-389385D85B96}"/>
              </a:ext>
            </a:extLst>
          </p:cNvPr>
          <p:cNvSpPr>
            <a:spLocks noGrp="1"/>
          </p:cNvSpPr>
          <p:nvPr>
            <p:ph idx="1"/>
          </p:nvPr>
        </p:nvSpPr>
        <p:spPr/>
        <p:txBody>
          <a:bodyPr>
            <a:normAutofit lnSpcReduction="10000"/>
          </a:bodyPr>
          <a:lstStyle/>
          <a:p>
            <a:pPr marL="514350" indent="-514350">
              <a:lnSpc>
                <a:spcPct val="200000"/>
              </a:lnSpc>
              <a:buFont typeface="+mj-lt"/>
              <a:buAutoNum type="arabicPeriod"/>
            </a:pPr>
            <a:r>
              <a:rPr lang="zh-CN" altLang="en-US" sz="3200" dirty="0"/>
              <a:t>光的基本概念和研究方法</a:t>
            </a:r>
            <a:endParaRPr lang="en-US" altLang="zh-CN" sz="3200" dirty="0"/>
          </a:p>
          <a:p>
            <a:pPr marL="514350" indent="-514350">
              <a:lnSpc>
                <a:spcPct val="200000"/>
              </a:lnSpc>
              <a:buFont typeface="+mj-lt"/>
              <a:buAutoNum type="arabicPeriod"/>
            </a:pPr>
            <a:r>
              <a:rPr lang="zh-CN" altLang="en-US" sz="3200" dirty="0"/>
              <a:t>光的历史</a:t>
            </a:r>
            <a:endParaRPr lang="en-US" altLang="zh-CN" sz="3200" dirty="0"/>
          </a:p>
          <a:p>
            <a:pPr marL="514350" indent="-514350">
              <a:lnSpc>
                <a:spcPct val="200000"/>
              </a:lnSpc>
              <a:buFont typeface="+mj-lt"/>
              <a:buAutoNum type="arabicPeriod"/>
            </a:pPr>
            <a:r>
              <a:rPr lang="zh-CN" altLang="en-US" sz="3200" dirty="0"/>
              <a:t>光学相关的诺奖</a:t>
            </a:r>
            <a:endParaRPr lang="en-US" altLang="zh-CN" sz="3200" dirty="0"/>
          </a:p>
          <a:p>
            <a:pPr marL="514350" indent="-514350">
              <a:lnSpc>
                <a:spcPct val="200000"/>
              </a:lnSpc>
              <a:buFont typeface="+mj-lt"/>
              <a:buAutoNum type="arabicPeriod"/>
            </a:pPr>
            <a:r>
              <a:rPr lang="zh-CN" altLang="en-US" sz="3200" dirty="0"/>
              <a:t>光刻机</a:t>
            </a:r>
            <a:endParaRPr lang="en-US" altLang="zh-CN" sz="3200" dirty="0"/>
          </a:p>
          <a:p>
            <a:pPr marL="0" indent="0">
              <a:buNone/>
            </a:pPr>
            <a:endParaRPr lang="en-US" altLang="zh-CN" dirty="0"/>
          </a:p>
        </p:txBody>
      </p:sp>
    </p:spTree>
    <p:extLst>
      <p:ext uri="{BB962C8B-B14F-4D97-AF65-F5344CB8AC3E}">
        <p14:creationId xmlns:p14="http://schemas.microsoft.com/office/powerpoint/2010/main" val="642812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5EB37D-C07F-4D9F-84E3-FC217B45C13A}"/>
              </a:ext>
            </a:extLst>
          </p:cNvPr>
          <p:cNvSpPr>
            <a:spLocks noGrp="1"/>
          </p:cNvSpPr>
          <p:nvPr>
            <p:ph type="title"/>
          </p:nvPr>
        </p:nvSpPr>
        <p:spPr/>
        <p:txBody>
          <a:bodyPr/>
          <a:lstStyle/>
          <a:p>
            <a:r>
              <a:rPr lang="zh-CN" altLang="en-US" dirty="0"/>
              <a:t>光刻机</a:t>
            </a:r>
          </a:p>
        </p:txBody>
      </p:sp>
      <p:sp>
        <p:nvSpPr>
          <p:cNvPr id="4" name="内容占位符 3">
            <a:extLst>
              <a:ext uri="{FF2B5EF4-FFF2-40B4-BE49-F238E27FC236}">
                <a16:creationId xmlns:a16="http://schemas.microsoft.com/office/drawing/2014/main" id="{A5AD381A-787E-40F6-B013-E928638B9798}"/>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01720A13-A67C-4DC7-BBEB-4FBE39E172AE}"/>
              </a:ext>
            </a:extLst>
          </p:cNvPr>
          <p:cNvPicPr>
            <a:picLocks noChangeAspect="1"/>
          </p:cNvPicPr>
          <p:nvPr/>
        </p:nvPicPr>
        <p:blipFill>
          <a:blip r:embed="rId2"/>
          <a:stretch>
            <a:fillRect/>
          </a:stretch>
        </p:blipFill>
        <p:spPr>
          <a:xfrm>
            <a:off x="838200" y="365125"/>
            <a:ext cx="10073562" cy="5997283"/>
          </a:xfrm>
          <a:prstGeom prst="rect">
            <a:avLst/>
          </a:prstGeom>
        </p:spPr>
      </p:pic>
    </p:spTree>
    <p:extLst>
      <p:ext uri="{BB962C8B-B14F-4D97-AF65-F5344CB8AC3E}">
        <p14:creationId xmlns:p14="http://schemas.microsoft.com/office/powerpoint/2010/main" val="19709874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5EB37D-C07F-4D9F-84E3-FC217B45C13A}"/>
              </a:ext>
            </a:extLst>
          </p:cNvPr>
          <p:cNvSpPr>
            <a:spLocks noGrp="1"/>
          </p:cNvSpPr>
          <p:nvPr>
            <p:ph type="title"/>
          </p:nvPr>
        </p:nvSpPr>
        <p:spPr/>
        <p:txBody>
          <a:bodyPr/>
          <a:lstStyle/>
          <a:p>
            <a:r>
              <a:rPr lang="zh-CN" altLang="en-US" dirty="0"/>
              <a:t>光刻机</a:t>
            </a:r>
          </a:p>
        </p:txBody>
      </p:sp>
      <p:pic>
        <p:nvPicPr>
          <p:cNvPr id="5" name="内容占位符 4">
            <a:extLst>
              <a:ext uri="{FF2B5EF4-FFF2-40B4-BE49-F238E27FC236}">
                <a16:creationId xmlns:a16="http://schemas.microsoft.com/office/drawing/2014/main" id="{DAE3A3CF-80DE-4D78-A9F2-016CF6EB5002}"/>
              </a:ext>
            </a:extLst>
          </p:cNvPr>
          <p:cNvPicPr>
            <a:picLocks noGrp="1" noChangeAspect="1"/>
          </p:cNvPicPr>
          <p:nvPr>
            <p:ph idx="1"/>
          </p:nvPr>
        </p:nvPicPr>
        <p:blipFill>
          <a:blip r:embed="rId2"/>
          <a:stretch>
            <a:fillRect/>
          </a:stretch>
        </p:blipFill>
        <p:spPr>
          <a:xfrm>
            <a:off x="195943" y="88982"/>
            <a:ext cx="5715000" cy="3228975"/>
          </a:xfrm>
          <a:prstGeom prst="rect">
            <a:avLst/>
          </a:prstGeom>
        </p:spPr>
      </p:pic>
      <p:pic>
        <p:nvPicPr>
          <p:cNvPr id="3" name="图片 2">
            <a:extLst>
              <a:ext uri="{FF2B5EF4-FFF2-40B4-BE49-F238E27FC236}">
                <a16:creationId xmlns:a16="http://schemas.microsoft.com/office/drawing/2014/main" id="{BB6628A4-3090-43C4-9098-F5E326F9E9F2}"/>
              </a:ext>
            </a:extLst>
          </p:cNvPr>
          <p:cNvPicPr>
            <a:picLocks noChangeAspect="1"/>
          </p:cNvPicPr>
          <p:nvPr/>
        </p:nvPicPr>
        <p:blipFill>
          <a:blip r:embed="rId3"/>
          <a:stretch>
            <a:fillRect/>
          </a:stretch>
        </p:blipFill>
        <p:spPr>
          <a:xfrm>
            <a:off x="4281195" y="3540044"/>
            <a:ext cx="7615335" cy="3061365"/>
          </a:xfrm>
          <a:prstGeom prst="rect">
            <a:avLst/>
          </a:prstGeom>
        </p:spPr>
      </p:pic>
      <p:pic>
        <p:nvPicPr>
          <p:cNvPr id="6" name="图片 5">
            <a:extLst>
              <a:ext uri="{FF2B5EF4-FFF2-40B4-BE49-F238E27FC236}">
                <a16:creationId xmlns:a16="http://schemas.microsoft.com/office/drawing/2014/main" id="{43675566-BAAE-470A-B16C-9D0B2A62A5DB}"/>
              </a:ext>
            </a:extLst>
          </p:cNvPr>
          <p:cNvPicPr>
            <a:picLocks noChangeAspect="1"/>
          </p:cNvPicPr>
          <p:nvPr/>
        </p:nvPicPr>
        <p:blipFill>
          <a:blip r:embed="rId4"/>
          <a:stretch>
            <a:fillRect/>
          </a:stretch>
        </p:blipFill>
        <p:spPr>
          <a:xfrm>
            <a:off x="6164424" y="441334"/>
            <a:ext cx="5421251" cy="2524270"/>
          </a:xfrm>
          <a:prstGeom prst="rect">
            <a:avLst/>
          </a:prstGeom>
        </p:spPr>
      </p:pic>
      <p:sp>
        <p:nvSpPr>
          <p:cNvPr id="7" name="矩形 6">
            <a:extLst>
              <a:ext uri="{FF2B5EF4-FFF2-40B4-BE49-F238E27FC236}">
                <a16:creationId xmlns:a16="http://schemas.microsoft.com/office/drawing/2014/main" id="{8E0BE79E-3A9A-4B51-97C9-0104DB80DB58}"/>
              </a:ext>
            </a:extLst>
          </p:cNvPr>
          <p:cNvSpPr/>
          <p:nvPr/>
        </p:nvSpPr>
        <p:spPr>
          <a:xfrm>
            <a:off x="512881" y="4478894"/>
            <a:ext cx="3496470"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EUV</a:t>
            </a:r>
            <a:r>
              <a:rPr lang="zh-CN" altLang="en-US" sz="5400" b="0" cap="none" spc="0" dirty="0">
                <a:ln w="0"/>
                <a:solidFill>
                  <a:schemeClr val="tx1"/>
                </a:solidFill>
                <a:effectLst>
                  <a:outerShdw blurRad="38100" dist="19050" dir="2700000" algn="tl" rotWithShape="0">
                    <a:schemeClr val="dk1">
                      <a:alpha val="40000"/>
                    </a:schemeClr>
                  </a:outerShdw>
                </a:effectLst>
              </a:rPr>
              <a:t>光刻机</a:t>
            </a:r>
          </a:p>
        </p:txBody>
      </p:sp>
    </p:spTree>
    <p:extLst>
      <p:ext uri="{BB962C8B-B14F-4D97-AF65-F5344CB8AC3E}">
        <p14:creationId xmlns:p14="http://schemas.microsoft.com/office/powerpoint/2010/main" val="913769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a16="http://schemas.microsoft.com/office/drawing/2014/main" id="{2A346BC8-6A09-4AC0-A474-770506AACEAB}"/>
              </a:ext>
            </a:extLst>
          </p:cNvPr>
          <p:cNvGraphicFramePr/>
          <p:nvPr/>
        </p:nvGraphicFramePr>
        <p:xfrm>
          <a:off x="451413" y="208344"/>
          <a:ext cx="11157995"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灯片编号占位符 2">
            <a:extLst>
              <a:ext uri="{FF2B5EF4-FFF2-40B4-BE49-F238E27FC236}">
                <a16:creationId xmlns:a16="http://schemas.microsoft.com/office/drawing/2014/main" id="{3A48B5E6-51EE-4D8A-8365-C46F693A27FC}"/>
              </a:ext>
            </a:extLst>
          </p:cNvPr>
          <p:cNvSpPr>
            <a:spLocks noGrp="1"/>
          </p:cNvSpPr>
          <p:nvPr>
            <p:ph type="sldNum" sz="quarter" idx="12"/>
          </p:nvPr>
        </p:nvSpPr>
        <p:spPr/>
        <p:txBody>
          <a:bodyPr/>
          <a:lstStyle/>
          <a:p>
            <a:fld id="{03F52A56-6BBF-4802-99DB-0F78D6CC5775}" type="slidenum">
              <a:rPr lang="zh-CN" altLang="en-US" smtClean="0"/>
              <a:pPr/>
              <a:t>42</a:t>
            </a:fld>
            <a:endParaRPr lang="zh-CN" altLang="en-US"/>
          </a:p>
        </p:txBody>
      </p:sp>
    </p:spTree>
    <p:extLst>
      <p:ext uri="{BB962C8B-B14F-4D97-AF65-F5344CB8AC3E}">
        <p14:creationId xmlns:p14="http://schemas.microsoft.com/office/powerpoint/2010/main" val="559130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a:extLst>
              <a:ext uri="{FF2B5EF4-FFF2-40B4-BE49-F238E27FC236}">
                <a16:creationId xmlns:a16="http://schemas.microsoft.com/office/drawing/2014/main" id="{E3FA30F3-1E78-4373-9753-24766A923D44}"/>
              </a:ext>
            </a:extLst>
          </p:cNvPr>
          <p:cNvSpPr txBox="1">
            <a:spLocks noChangeArrowheads="1"/>
          </p:cNvSpPr>
          <p:nvPr/>
        </p:nvSpPr>
        <p:spPr>
          <a:xfrm>
            <a:off x="5035982" y="319265"/>
            <a:ext cx="2444127" cy="7240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dirty="0" err="1">
                <a:latin typeface="Times New Roman" panose="02020603050405020304" pitchFamily="18" charset="0"/>
              </a:rPr>
              <a:t>Mindmap</a:t>
            </a:r>
            <a:endParaRPr lang="en-US" altLang="zh-TW" sz="4000" b="1" dirty="0">
              <a:latin typeface="Times New Roman" panose="02020603050405020304" pitchFamily="18" charset="0"/>
            </a:endParaRPr>
          </a:p>
        </p:txBody>
      </p:sp>
      <p:pic>
        <p:nvPicPr>
          <p:cNvPr id="3" name="图片 2">
            <a:extLst>
              <a:ext uri="{FF2B5EF4-FFF2-40B4-BE49-F238E27FC236}">
                <a16:creationId xmlns:a16="http://schemas.microsoft.com/office/drawing/2014/main" id="{452365B4-E623-42C7-AE5A-E3E0CC604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966" y="0"/>
            <a:ext cx="9201329" cy="6858000"/>
          </a:xfrm>
          <a:prstGeom prst="rect">
            <a:avLst/>
          </a:prstGeom>
        </p:spPr>
      </p:pic>
      <p:sp>
        <p:nvSpPr>
          <p:cNvPr id="2" name="灯片编号占位符 1">
            <a:extLst>
              <a:ext uri="{FF2B5EF4-FFF2-40B4-BE49-F238E27FC236}">
                <a16:creationId xmlns:a16="http://schemas.microsoft.com/office/drawing/2014/main" id="{B46C34C5-E5B1-4C5F-9FE8-ED35ABD7CF4E}"/>
              </a:ext>
            </a:extLst>
          </p:cNvPr>
          <p:cNvSpPr>
            <a:spLocks noGrp="1"/>
          </p:cNvSpPr>
          <p:nvPr>
            <p:ph type="sldNum" sz="quarter" idx="12"/>
          </p:nvPr>
        </p:nvSpPr>
        <p:spPr/>
        <p:txBody>
          <a:bodyPr/>
          <a:lstStyle/>
          <a:p>
            <a:fld id="{03F52A56-6BBF-4802-99DB-0F78D6CC5775}" type="slidenum">
              <a:rPr lang="zh-CN" altLang="en-US" smtClean="0"/>
              <a:pPr/>
              <a:t>43</a:t>
            </a:fld>
            <a:endParaRPr lang="zh-CN" altLang="en-US"/>
          </a:p>
        </p:txBody>
      </p:sp>
    </p:spTree>
    <p:extLst>
      <p:ext uri="{BB962C8B-B14F-4D97-AF65-F5344CB8AC3E}">
        <p14:creationId xmlns:p14="http://schemas.microsoft.com/office/powerpoint/2010/main" val="19894391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7F610E6-8CB8-45CF-A6B4-A271770C97D0}"/>
              </a:ext>
            </a:extLst>
          </p:cNvPr>
          <p:cNvPicPr>
            <a:picLocks noChangeAspect="1"/>
          </p:cNvPicPr>
          <p:nvPr/>
        </p:nvPicPr>
        <p:blipFill rotWithShape="1">
          <a:blip r:embed="rId2">
            <a:extLst>
              <a:ext uri="{28A0092B-C50C-407E-A947-70E740481C1C}">
                <a14:useLocalDpi xmlns:a14="http://schemas.microsoft.com/office/drawing/2010/main" val="0"/>
              </a:ext>
            </a:extLst>
          </a:blip>
          <a:srcRect t="3718" b="3718"/>
          <a:stretch/>
        </p:blipFill>
        <p:spPr>
          <a:xfrm>
            <a:off x="146640" y="127488"/>
            <a:ext cx="5439406" cy="6603024"/>
          </a:xfrm>
          <a:prstGeom prst="rect">
            <a:avLst/>
          </a:prstGeom>
        </p:spPr>
      </p:pic>
      <p:pic>
        <p:nvPicPr>
          <p:cNvPr id="4" name="图片 3">
            <a:extLst>
              <a:ext uri="{FF2B5EF4-FFF2-40B4-BE49-F238E27FC236}">
                <a16:creationId xmlns:a16="http://schemas.microsoft.com/office/drawing/2014/main" id="{8C6D6571-7926-4C17-88E9-EF73A5EFA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222" y="0"/>
            <a:ext cx="6726903" cy="6858000"/>
          </a:xfrm>
          <a:prstGeom prst="rect">
            <a:avLst/>
          </a:prstGeom>
        </p:spPr>
      </p:pic>
      <p:sp>
        <p:nvSpPr>
          <p:cNvPr id="2" name="矩形 1">
            <a:extLst>
              <a:ext uri="{FF2B5EF4-FFF2-40B4-BE49-F238E27FC236}">
                <a16:creationId xmlns:a16="http://schemas.microsoft.com/office/drawing/2014/main" id="{3DF8C00A-686E-4938-9221-A93C6D579B50}"/>
              </a:ext>
            </a:extLst>
          </p:cNvPr>
          <p:cNvSpPr/>
          <p:nvPr/>
        </p:nvSpPr>
        <p:spPr>
          <a:xfrm>
            <a:off x="146640" y="1444487"/>
            <a:ext cx="2583308" cy="675861"/>
          </a:xfrm>
          <a:prstGeom prst="rect">
            <a:avLst/>
          </a:prstGeom>
          <a:solidFill>
            <a:schemeClr val="accent2">
              <a:lumMod val="60000"/>
              <a:lumOff val="40000"/>
              <a:alpha val="33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60000"/>
                  <a:lumOff val="40000"/>
                </a:schemeClr>
              </a:solidFill>
            </a:endParaRPr>
          </a:p>
        </p:txBody>
      </p:sp>
      <p:sp>
        <p:nvSpPr>
          <p:cNvPr id="5" name="矩形 4">
            <a:extLst>
              <a:ext uri="{FF2B5EF4-FFF2-40B4-BE49-F238E27FC236}">
                <a16:creationId xmlns:a16="http://schemas.microsoft.com/office/drawing/2014/main" id="{212A2E40-EE8D-41E5-9053-8405280FE5B7}"/>
              </a:ext>
            </a:extLst>
          </p:cNvPr>
          <p:cNvSpPr/>
          <p:nvPr/>
        </p:nvSpPr>
        <p:spPr>
          <a:xfrm>
            <a:off x="4447151" y="6488668"/>
            <a:ext cx="3297698" cy="369332"/>
          </a:xfrm>
          <a:prstGeom prst="rect">
            <a:avLst/>
          </a:prstGeom>
          <a:noFill/>
          <a:effectLst>
            <a:softEdge rad="0"/>
          </a:effectLst>
        </p:spPr>
        <p:txBody>
          <a:bodyPr wrap="none" lIns="91440" tIns="45720" rIns="91440" bIns="45720">
            <a:spAutoFit/>
            <a:scene3d>
              <a:camera prst="perspectiveFront"/>
              <a:lightRig rig="soft" dir="t">
                <a:rot lat="0" lon="0" rev="15600000"/>
              </a:lightRig>
            </a:scene3d>
            <a:sp3d extrusionH="57150" prstMaterial="softEdge">
              <a:bevelT w="25400" h="38100"/>
            </a:sp3d>
          </a:bodyPr>
          <a:lstStyle/>
          <a:p>
            <a:pPr algn="ctr"/>
            <a:r>
              <a:rPr lang="zh-CN" altLang="en-US" sz="1800" b="0" cap="none" spc="0" dirty="0">
                <a:ln w="0"/>
                <a:solidFill>
                  <a:schemeClr val="tx1">
                    <a:alpha val="50000"/>
                  </a:schemeClr>
                </a:solidFill>
                <a:effectLst>
                  <a:outerShdw blurRad="38100" dist="19050" dir="2700000" algn="tl" rotWithShape="0">
                    <a:schemeClr val="dk1">
                      <a:alpha val="40000"/>
                    </a:schemeClr>
                  </a:outerShdw>
                </a:effectLst>
                <a:latin typeface="华文行楷" panose="02010800040101010101" pitchFamily="2" charset="-122"/>
                <a:ea typeface="华文行楷" panose="02010800040101010101" pitchFamily="2" charset="-122"/>
              </a:rPr>
              <a:t>南开大学物理科学学院  李玉栋</a:t>
            </a:r>
          </a:p>
        </p:txBody>
      </p:sp>
      <p:sp>
        <p:nvSpPr>
          <p:cNvPr id="3" name="灯片编号占位符 2">
            <a:extLst>
              <a:ext uri="{FF2B5EF4-FFF2-40B4-BE49-F238E27FC236}">
                <a16:creationId xmlns:a16="http://schemas.microsoft.com/office/drawing/2014/main" id="{9D389DEB-42A1-4194-A076-9568C4CC1172}"/>
              </a:ext>
            </a:extLst>
          </p:cNvPr>
          <p:cNvSpPr>
            <a:spLocks noGrp="1"/>
          </p:cNvSpPr>
          <p:nvPr>
            <p:ph type="sldNum" sz="quarter" idx="12"/>
          </p:nvPr>
        </p:nvSpPr>
        <p:spPr/>
        <p:txBody>
          <a:bodyPr/>
          <a:lstStyle/>
          <a:p>
            <a:fld id="{03F52A56-6BBF-4802-99DB-0F78D6CC5775}" type="slidenum">
              <a:rPr lang="zh-CN" altLang="en-US" smtClean="0"/>
              <a:pPr/>
              <a:t>44</a:t>
            </a:fld>
            <a:endParaRPr lang="zh-CN" altLang="en-US"/>
          </a:p>
        </p:txBody>
      </p:sp>
    </p:spTree>
    <p:extLst>
      <p:ext uri="{BB962C8B-B14F-4D97-AF65-F5344CB8AC3E}">
        <p14:creationId xmlns:p14="http://schemas.microsoft.com/office/powerpoint/2010/main" val="334767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449EDB8-0034-41A1-91DC-1CC7759903F2}"/>
              </a:ext>
            </a:extLst>
          </p:cNvPr>
          <p:cNvPicPr>
            <a:picLocks noChangeAspect="1"/>
          </p:cNvPicPr>
          <p:nvPr/>
        </p:nvPicPr>
        <p:blipFill rotWithShape="1">
          <a:blip r:embed="rId2">
            <a:extLst>
              <a:ext uri="{28A0092B-C50C-407E-A947-70E740481C1C}">
                <a14:useLocalDpi xmlns:a14="http://schemas.microsoft.com/office/drawing/2010/main" val="0"/>
              </a:ext>
            </a:extLst>
          </a:blip>
          <a:srcRect b="6860"/>
          <a:stretch/>
        </p:blipFill>
        <p:spPr>
          <a:xfrm>
            <a:off x="147061" y="0"/>
            <a:ext cx="10625667" cy="6387548"/>
          </a:xfrm>
          <a:prstGeom prst="rect">
            <a:avLst/>
          </a:prstGeom>
        </p:spPr>
      </p:pic>
      <p:pic>
        <p:nvPicPr>
          <p:cNvPr id="2" name="图片 1">
            <a:extLst>
              <a:ext uri="{FF2B5EF4-FFF2-40B4-BE49-F238E27FC236}">
                <a16:creationId xmlns:a16="http://schemas.microsoft.com/office/drawing/2014/main" id="{8BD1804C-B10F-4EB2-BADB-5C01058A0B67}"/>
              </a:ext>
            </a:extLst>
          </p:cNvPr>
          <p:cNvPicPr>
            <a:picLocks noChangeAspect="1"/>
          </p:cNvPicPr>
          <p:nvPr/>
        </p:nvPicPr>
        <p:blipFill>
          <a:blip r:embed="rId3"/>
          <a:stretch>
            <a:fillRect/>
          </a:stretch>
        </p:blipFill>
        <p:spPr>
          <a:xfrm>
            <a:off x="6872142" y="4639817"/>
            <a:ext cx="5172797" cy="1448002"/>
          </a:xfrm>
          <a:prstGeom prst="rect">
            <a:avLst/>
          </a:prstGeom>
        </p:spPr>
      </p:pic>
      <p:sp>
        <p:nvSpPr>
          <p:cNvPr id="3" name="灯片编号占位符 2">
            <a:extLst>
              <a:ext uri="{FF2B5EF4-FFF2-40B4-BE49-F238E27FC236}">
                <a16:creationId xmlns:a16="http://schemas.microsoft.com/office/drawing/2014/main" id="{31FAAB02-6448-4F5B-AC27-5B9E9294D576}"/>
              </a:ext>
            </a:extLst>
          </p:cNvPr>
          <p:cNvSpPr>
            <a:spLocks noGrp="1"/>
          </p:cNvSpPr>
          <p:nvPr>
            <p:ph type="sldNum" sz="quarter" idx="12"/>
          </p:nvPr>
        </p:nvSpPr>
        <p:spPr/>
        <p:txBody>
          <a:bodyPr/>
          <a:lstStyle/>
          <a:p>
            <a:fld id="{03F52A56-6BBF-4802-99DB-0F78D6CC5775}" type="slidenum">
              <a:rPr lang="zh-CN" altLang="en-US" smtClean="0"/>
              <a:pPr/>
              <a:t>45</a:t>
            </a:fld>
            <a:endParaRPr lang="zh-CN" altLang="en-US"/>
          </a:p>
        </p:txBody>
      </p:sp>
    </p:spTree>
    <p:extLst>
      <p:ext uri="{BB962C8B-B14F-4D97-AF65-F5344CB8AC3E}">
        <p14:creationId xmlns:p14="http://schemas.microsoft.com/office/powerpoint/2010/main" val="378923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168FF-00DF-40A8-B559-4F0145F477E2}"/>
              </a:ext>
            </a:extLst>
          </p:cNvPr>
          <p:cNvSpPr>
            <a:spLocks noGrp="1"/>
          </p:cNvSpPr>
          <p:nvPr>
            <p:ph type="title"/>
          </p:nvPr>
        </p:nvSpPr>
        <p:spPr/>
        <p:txBody>
          <a:bodyPr/>
          <a:lstStyle/>
          <a:p>
            <a:r>
              <a:rPr lang="zh-CN" altLang="en-US" dirty="0"/>
              <a:t>什么是光？</a:t>
            </a:r>
          </a:p>
        </p:txBody>
      </p:sp>
      <p:sp>
        <p:nvSpPr>
          <p:cNvPr id="4" name="Text Box 3">
            <a:extLst>
              <a:ext uri="{FF2B5EF4-FFF2-40B4-BE49-F238E27FC236}">
                <a16:creationId xmlns:a16="http://schemas.microsoft.com/office/drawing/2014/main" id="{98922959-EB58-416D-95A8-67DFA0E1EB93}"/>
              </a:ext>
            </a:extLst>
          </p:cNvPr>
          <p:cNvSpPr txBox="1">
            <a:spLocks noChangeArrowheads="1"/>
          </p:cNvSpPr>
          <p:nvPr/>
        </p:nvSpPr>
        <p:spPr bwMode="auto">
          <a:xfrm>
            <a:off x="526224" y="1887441"/>
            <a:ext cx="11139552" cy="1955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800" b="1" dirty="0">
                <a:latin typeface="楷体_GB2312" pitchFamily="1" charset="-122"/>
                <a:ea typeface="楷体_GB2312" pitchFamily="1" charset="-122"/>
                <a:sym typeface="Arial" panose="020B0604020202020204" pitchFamily="34" charset="0"/>
              </a:rPr>
              <a:t>人类对光的研究，最初主要是试图回答“</a:t>
            </a:r>
            <a:r>
              <a:rPr lang="zh-CN" altLang="en-US" sz="2800" b="1" dirty="0">
                <a:solidFill>
                  <a:srgbClr val="FF0000"/>
                </a:solidFill>
                <a:latin typeface="楷体_GB2312" pitchFamily="1" charset="-122"/>
                <a:ea typeface="楷体_GB2312" pitchFamily="1" charset="-122"/>
                <a:sym typeface="Arial" panose="020B0604020202020204" pitchFamily="34" charset="0"/>
              </a:rPr>
              <a:t>人怎么能看见周围的物体？</a:t>
            </a:r>
            <a:r>
              <a:rPr lang="zh-CN" altLang="en-US" sz="2800" b="1" dirty="0">
                <a:latin typeface="楷体_GB2312" pitchFamily="1" charset="-122"/>
                <a:ea typeface="楷体_GB2312" pitchFamily="1" charset="-122"/>
                <a:sym typeface="Arial" panose="020B0604020202020204" pitchFamily="34" charset="0"/>
              </a:rPr>
              <a:t>”之类问题。</a:t>
            </a:r>
            <a:r>
              <a:rPr lang="zh-CN" altLang="en-US" sz="2800" b="1" dirty="0">
                <a:latin typeface="楷体_GB2312" pitchFamily="1" charset="-122"/>
                <a:ea typeface="楷体_GB2312" pitchFamily="1" charset="-122"/>
              </a:rPr>
              <a:t>狭义来说，光学是关于</a:t>
            </a:r>
            <a:r>
              <a:rPr lang="zh-CN" altLang="en-US" sz="2800" b="1" dirty="0">
                <a:solidFill>
                  <a:srgbClr val="FF0000"/>
                </a:solidFill>
                <a:latin typeface="楷体_GB2312" pitchFamily="1" charset="-122"/>
                <a:ea typeface="楷体_GB2312" pitchFamily="1" charset="-122"/>
              </a:rPr>
              <a:t>光和视见</a:t>
            </a:r>
            <a:r>
              <a:rPr lang="zh-CN" altLang="en-US" sz="2800" b="1" dirty="0">
                <a:latin typeface="楷体_GB2312" pitchFamily="1" charset="-122"/>
                <a:ea typeface="楷体_GB2312" pitchFamily="1" charset="-122"/>
              </a:rPr>
              <a:t>的科学，</a:t>
            </a:r>
            <a:r>
              <a:rPr lang="en-US" altLang="zh-CN" sz="2800" b="1" dirty="0">
                <a:latin typeface="楷体_GB2312" pitchFamily="1" charset="-122"/>
                <a:ea typeface="楷体_GB2312" pitchFamily="1" charset="-122"/>
              </a:rPr>
              <a:t>optics(</a:t>
            </a:r>
            <a:r>
              <a:rPr lang="zh-CN" altLang="en-US" sz="2800" b="1" dirty="0">
                <a:latin typeface="楷体_GB2312" pitchFamily="1" charset="-122"/>
                <a:ea typeface="楷体_GB2312" pitchFamily="1" charset="-122"/>
              </a:rPr>
              <a:t>光学</a:t>
            </a:r>
            <a:r>
              <a:rPr lang="en-US" altLang="zh-CN" sz="2800" b="1" dirty="0">
                <a:latin typeface="楷体_GB2312" pitchFamily="1" charset="-122"/>
                <a:ea typeface="楷体_GB2312" pitchFamily="1" charset="-122"/>
              </a:rPr>
              <a:t>)</a:t>
            </a:r>
            <a:r>
              <a:rPr lang="zh-CN" altLang="en-US" sz="2800" b="1" dirty="0">
                <a:latin typeface="楷体_GB2312" pitchFamily="1" charset="-122"/>
                <a:ea typeface="楷体_GB2312" pitchFamily="1" charset="-122"/>
              </a:rPr>
              <a:t>这个词，早期只用于跟眼睛和视见相联系的事物。</a:t>
            </a:r>
          </a:p>
        </p:txBody>
      </p:sp>
      <p:pic>
        <p:nvPicPr>
          <p:cNvPr id="5" name="Picture 4">
            <a:extLst>
              <a:ext uri="{FF2B5EF4-FFF2-40B4-BE49-F238E27FC236}">
                <a16:creationId xmlns:a16="http://schemas.microsoft.com/office/drawing/2014/main" id="{40DB89ED-E4F8-4511-8DA4-25DA4438E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9817" y="4039409"/>
            <a:ext cx="3403600" cy="2420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a:extLst>
              <a:ext uri="{FF2B5EF4-FFF2-40B4-BE49-F238E27FC236}">
                <a16:creationId xmlns:a16="http://schemas.microsoft.com/office/drawing/2014/main" id="{D3E8DB6A-44C6-4AE1-BE84-8F7109790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050" y="4039409"/>
            <a:ext cx="3314700"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8613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95C33-DDAE-4485-B20E-414F3276EC6D}"/>
              </a:ext>
            </a:extLst>
          </p:cNvPr>
          <p:cNvSpPr>
            <a:spLocks noGrp="1"/>
          </p:cNvSpPr>
          <p:nvPr>
            <p:ph type="title"/>
          </p:nvPr>
        </p:nvSpPr>
        <p:spPr/>
        <p:txBody>
          <a:bodyPr/>
          <a:lstStyle/>
          <a:p>
            <a:r>
              <a:rPr lang="zh-CN" altLang="en-US" dirty="0"/>
              <a:t>什么是光？</a:t>
            </a:r>
          </a:p>
        </p:txBody>
      </p:sp>
      <p:sp>
        <p:nvSpPr>
          <p:cNvPr id="5" name="Text Box 2">
            <a:extLst>
              <a:ext uri="{FF2B5EF4-FFF2-40B4-BE49-F238E27FC236}">
                <a16:creationId xmlns:a16="http://schemas.microsoft.com/office/drawing/2014/main" id="{00DDD144-27D0-4D35-B66A-E26EDC49724F}"/>
              </a:ext>
            </a:extLst>
          </p:cNvPr>
          <p:cNvSpPr txBox="1">
            <a:spLocks noChangeArrowheads="1"/>
          </p:cNvSpPr>
          <p:nvPr/>
        </p:nvSpPr>
        <p:spPr bwMode="auto">
          <a:xfrm>
            <a:off x="333861" y="2091670"/>
            <a:ext cx="10872203" cy="3108543"/>
          </a:xfrm>
          <a:prstGeom prst="rect">
            <a:avLst/>
          </a:prstGeom>
          <a:solidFill>
            <a:schemeClr val="bg1"/>
          </a:solidFill>
          <a:ln>
            <a:noFill/>
          </a:ln>
          <a:extLst>
            <a:ext uri="{91240B29-F687-4F45-9708-019B960494DF}">
              <a14:hiddenLine xmlns:a14="http://schemas.microsoft.com/office/drawing/2010/main" w="9525">
                <a:solidFill>
                  <a:srgbClr val="FF5050"/>
                </a:solidFill>
                <a:miter lim="800000"/>
                <a:headEnd/>
                <a:tailEnd/>
              </a14:hiddenLine>
            </a:ext>
          </a:extLst>
        </p:spPr>
        <p:txBody>
          <a:bodyPr wrap="square">
            <a:spAutoFit/>
          </a:bodyPr>
          <a:lstStyle/>
          <a:p>
            <a:pPr>
              <a:lnSpc>
                <a:spcPct val="150000"/>
              </a:lnSpc>
            </a:pPr>
            <a:r>
              <a:rPr lang="zh-CN" altLang="en-US" sz="2800" b="1" dirty="0">
                <a:solidFill>
                  <a:srgbClr val="000099"/>
                </a:solidFill>
                <a:latin typeface="楷体_GB2312" pitchFamily="1" charset="-122"/>
                <a:ea typeface="楷体_GB2312" pitchFamily="1" charset="-122"/>
              </a:rPr>
              <a:t>广义的来说，光学是是研究从微波、红外线、可见光、紫外线直到X射线的宽广波段范围内的，</a:t>
            </a:r>
            <a:r>
              <a:rPr lang="zh-CN" altLang="en-US" sz="2800" b="1" dirty="0">
                <a:solidFill>
                  <a:srgbClr val="FF0000"/>
                </a:solidFill>
                <a:latin typeface="楷体_GB2312" pitchFamily="1" charset="-122"/>
                <a:ea typeface="楷体_GB2312" pitchFamily="1" charset="-122"/>
              </a:rPr>
              <a:t>关于电磁辐射的发生、传播、接收和显示，</a:t>
            </a:r>
            <a:r>
              <a:rPr lang="zh-CN" altLang="en-US" sz="2800" b="1" dirty="0">
                <a:solidFill>
                  <a:srgbClr val="000099"/>
                </a:solidFill>
                <a:latin typeface="楷体_GB2312" pitchFamily="1" charset="-122"/>
                <a:ea typeface="楷体_GB2312" pitchFamily="1" charset="-122"/>
              </a:rPr>
              <a:t>以及跟</a:t>
            </a:r>
            <a:r>
              <a:rPr lang="zh-CN" altLang="en-US" sz="2800" b="1" dirty="0">
                <a:solidFill>
                  <a:srgbClr val="FF0000"/>
                </a:solidFill>
                <a:latin typeface="楷体_GB2312" pitchFamily="1" charset="-122"/>
                <a:ea typeface="楷体_GB2312" pitchFamily="1" charset="-122"/>
              </a:rPr>
              <a:t>物质相互作用</a:t>
            </a:r>
            <a:r>
              <a:rPr lang="zh-CN" altLang="en-US" sz="2800" b="1" dirty="0">
                <a:solidFill>
                  <a:srgbClr val="000099"/>
                </a:solidFill>
                <a:latin typeface="楷体_GB2312" pitchFamily="1" charset="-122"/>
                <a:ea typeface="楷体_GB2312" pitchFamily="1" charset="-122"/>
              </a:rPr>
              <a:t>的科学。光学是物理学的一个重要组成部分，也是与其他应用技术紧密相关的学科。</a:t>
            </a:r>
          </a:p>
          <a:p>
            <a:endParaRPr lang="zh-CN" altLang="en-US" sz="2800" dirty="0">
              <a:solidFill>
                <a:srgbClr val="000099"/>
              </a:solidFill>
              <a:latin typeface="楷体_GB2312" pitchFamily="1" charset="-122"/>
              <a:ea typeface="楷体_GB2312" pitchFamily="1" charset="-122"/>
            </a:endParaRPr>
          </a:p>
        </p:txBody>
      </p:sp>
      <p:pic>
        <p:nvPicPr>
          <p:cNvPr id="9" name="图片 8">
            <a:extLst>
              <a:ext uri="{FF2B5EF4-FFF2-40B4-BE49-F238E27FC236}">
                <a16:creationId xmlns:a16="http://schemas.microsoft.com/office/drawing/2014/main" id="{7B123E3B-AB15-4812-AC0E-011A63115D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6980" y="4340990"/>
            <a:ext cx="4892350" cy="2407954"/>
          </a:xfrm>
          <a:prstGeom prst="rect">
            <a:avLst/>
          </a:prstGeom>
        </p:spPr>
      </p:pic>
    </p:spTree>
    <p:extLst>
      <p:ext uri="{BB962C8B-B14F-4D97-AF65-F5344CB8AC3E}">
        <p14:creationId xmlns:p14="http://schemas.microsoft.com/office/powerpoint/2010/main" val="1473760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A6DEF0-0518-47C8-A612-F673FE9CE19B}"/>
              </a:ext>
            </a:extLst>
          </p:cNvPr>
          <p:cNvSpPr>
            <a:spLocks noGrp="1"/>
          </p:cNvSpPr>
          <p:nvPr>
            <p:ph type="title"/>
          </p:nvPr>
        </p:nvSpPr>
        <p:spPr/>
        <p:txBody>
          <a:bodyPr/>
          <a:lstStyle/>
          <a:p>
            <a:pPr algn="ctr"/>
            <a:r>
              <a:rPr lang="zh-CN" altLang="en-US" dirty="0"/>
              <a:t>电磁波谱</a:t>
            </a:r>
          </a:p>
        </p:txBody>
      </p:sp>
      <p:sp>
        <p:nvSpPr>
          <p:cNvPr id="4" name="Line 4">
            <a:extLst>
              <a:ext uri="{FF2B5EF4-FFF2-40B4-BE49-F238E27FC236}">
                <a16:creationId xmlns:a16="http://schemas.microsoft.com/office/drawing/2014/main" id="{DB588C09-A8DD-4501-B223-55BEF45BC192}"/>
              </a:ext>
            </a:extLst>
          </p:cNvPr>
          <p:cNvSpPr>
            <a:spLocks noChangeShapeType="1"/>
          </p:cNvSpPr>
          <p:nvPr/>
        </p:nvSpPr>
        <p:spPr bwMode="auto">
          <a:xfrm>
            <a:off x="8652458" y="2230858"/>
            <a:ext cx="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 name="Group 5">
            <a:extLst>
              <a:ext uri="{FF2B5EF4-FFF2-40B4-BE49-F238E27FC236}">
                <a16:creationId xmlns:a16="http://schemas.microsoft.com/office/drawing/2014/main" id="{2F0D196F-0FF9-49D6-B633-0F41230C7FB0}"/>
              </a:ext>
            </a:extLst>
          </p:cNvPr>
          <p:cNvGrpSpPr>
            <a:grpSpLocks/>
          </p:cNvGrpSpPr>
          <p:nvPr/>
        </p:nvGrpSpPr>
        <p:grpSpPr bwMode="auto">
          <a:xfrm>
            <a:off x="1800808" y="2230858"/>
            <a:ext cx="1371600" cy="473075"/>
            <a:chOff x="0" y="0"/>
            <a:chExt cx="864" cy="298"/>
          </a:xfrm>
        </p:grpSpPr>
        <p:sp>
          <p:nvSpPr>
            <p:cNvPr id="6" name="Line 6">
              <a:extLst>
                <a:ext uri="{FF2B5EF4-FFF2-40B4-BE49-F238E27FC236}">
                  <a16:creationId xmlns:a16="http://schemas.microsoft.com/office/drawing/2014/main" id="{2C4B6637-E022-44E6-87EA-621C0A6354F6}"/>
                </a:ext>
              </a:extLst>
            </p:cNvPr>
            <p:cNvSpPr>
              <a:spLocks noChangeShapeType="1"/>
            </p:cNvSpPr>
            <p:nvPr/>
          </p:nvSpPr>
          <p:spPr bwMode="auto">
            <a:xfrm>
              <a:off x="864" y="0"/>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 name="Text Box 7">
              <a:extLst>
                <a:ext uri="{FF2B5EF4-FFF2-40B4-BE49-F238E27FC236}">
                  <a16:creationId xmlns:a16="http://schemas.microsoft.com/office/drawing/2014/main" id="{90BBFB22-9D5E-4A71-863D-3CA4E832518F}"/>
                </a:ext>
              </a:extLst>
            </p:cNvPr>
            <p:cNvSpPr txBox="1">
              <a:spLocks noChangeArrowheads="1"/>
            </p:cNvSpPr>
            <p:nvPr/>
          </p:nvSpPr>
          <p:spPr bwMode="auto">
            <a:xfrm>
              <a:off x="0" y="48"/>
              <a:ext cx="7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2000" b="1">
                  <a:solidFill>
                    <a:srgbClr val="0033CC"/>
                  </a:solidFill>
                  <a:ea typeface="楷体_GB2312" pitchFamily="1" charset="-122"/>
                </a:rPr>
                <a:t>宇宙射线</a:t>
              </a:r>
            </a:p>
          </p:txBody>
        </p:sp>
      </p:grpSp>
      <p:grpSp>
        <p:nvGrpSpPr>
          <p:cNvPr id="8" name="Group 8">
            <a:extLst>
              <a:ext uri="{FF2B5EF4-FFF2-40B4-BE49-F238E27FC236}">
                <a16:creationId xmlns:a16="http://schemas.microsoft.com/office/drawing/2014/main" id="{A3E76ED0-4AF1-4432-BD1B-408C9D999500}"/>
              </a:ext>
            </a:extLst>
          </p:cNvPr>
          <p:cNvGrpSpPr>
            <a:grpSpLocks/>
          </p:cNvGrpSpPr>
          <p:nvPr/>
        </p:nvGrpSpPr>
        <p:grpSpPr bwMode="auto">
          <a:xfrm>
            <a:off x="3204158" y="2261021"/>
            <a:ext cx="990600" cy="549275"/>
            <a:chOff x="0" y="0"/>
            <a:chExt cx="624" cy="346"/>
          </a:xfrm>
        </p:grpSpPr>
        <p:sp>
          <p:nvSpPr>
            <p:cNvPr id="9" name="Line 9">
              <a:extLst>
                <a:ext uri="{FF2B5EF4-FFF2-40B4-BE49-F238E27FC236}">
                  <a16:creationId xmlns:a16="http://schemas.microsoft.com/office/drawing/2014/main" id="{ADFC852A-9A32-4864-B165-F0DDADFF6D5F}"/>
                </a:ext>
              </a:extLst>
            </p:cNvPr>
            <p:cNvSpPr>
              <a:spLocks noChangeShapeType="1"/>
            </p:cNvSpPr>
            <p:nvPr/>
          </p:nvSpPr>
          <p:spPr bwMode="auto">
            <a:xfrm>
              <a:off x="480" y="0"/>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 name="Text Box 10">
              <a:extLst>
                <a:ext uri="{FF2B5EF4-FFF2-40B4-BE49-F238E27FC236}">
                  <a16:creationId xmlns:a16="http://schemas.microsoft.com/office/drawing/2014/main" id="{EF044D58-E12D-4C12-BBF8-817EF0FB8C6B}"/>
                </a:ext>
              </a:extLst>
            </p:cNvPr>
            <p:cNvSpPr txBox="1">
              <a:spLocks noChangeArrowheads="1"/>
            </p:cNvSpPr>
            <p:nvPr/>
          </p:nvSpPr>
          <p:spPr bwMode="auto">
            <a:xfrm>
              <a:off x="0" y="96"/>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2000" b="1">
                  <a:solidFill>
                    <a:srgbClr val="CC3399"/>
                  </a:solidFill>
                  <a:ea typeface="楷体_GB2312" pitchFamily="1" charset="-122"/>
                  <a:sym typeface="Symbol" panose="05050102010706020507" pitchFamily="18" charset="2"/>
                </a:rPr>
                <a:t>射线</a:t>
              </a:r>
              <a:endParaRPr lang="zh-CN" altLang="en-US" sz="2000" b="1">
                <a:solidFill>
                  <a:srgbClr val="CC3399"/>
                </a:solidFill>
                <a:ea typeface="楷体_GB2312" pitchFamily="1" charset="-122"/>
              </a:endParaRPr>
            </a:p>
          </p:txBody>
        </p:sp>
      </p:grpSp>
      <p:grpSp>
        <p:nvGrpSpPr>
          <p:cNvPr id="11" name="Group 11">
            <a:extLst>
              <a:ext uri="{FF2B5EF4-FFF2-40B4-BE49-F238E27FC236}">
                <a16:creationId xmlns:a16="http://schemas.microsoft.com/office/drawing/2014/main" id="{B161610D-898D-45DC-9051-7651DDE5EB19}"/>
              </a:ext>
            </a:extLst>
          </p:cNvPr>
          <p:cNvGrpSpPr>
            <a:grpSpLocks/>
          </p:cNvGrpSpPr>
          <p:nvPr/>
        </p:nvGrpSpPr>
        <p:grpSpPr bwMode="auto">
          <a:xfrm>
            <a:off x="4163008" y="2230858"/>
            <a:ext cx="1143000" cy="473075"/>
            <a:chOff x="0" y="0"/>
            <a:chExt cx="720" cy="298"/>
          </a:xfrm>
        </p:grpSpPr>
        <p:sp>
          <p:nvSpPr>
            <p:cNvPr id="12" name="Line 12">
              <a:extLst>
                <a:ext uri="{FF2B5EF4-FFF2-40B4-BE49-F238E27FC236}">
                  <a16:creationId xmlns:a16="http://schemas.microsoft.com/office/drawing/2014/main" id="{790F425D-FD78-4B66-B524-2D14F15B4002}"/>
                </a:ext>
              </a:extLst>
            </p:cNvPr>
            <p:cNvSpPr>
              <a:spLocks noChangeShapeType="1"/>
            </p:cNvSpPr>
            <p:nvPr/>
          </p:nvSpPr>
          <p:spPr bwMode="auto">
            <a:xfrm>
              <a:off x="720" y="0"/>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Text Box 13">
              <a:extLst>
                <a:ext uri="{FF2B5EF4-FFF2-40B4-BE49-F238E27FC236}">
                  <a16:creationId xmlns:a16="http://schemas.microsoft.com/office/drawing/2014/main" id="{CE7D1FF6-5ECB-4A51-9701-E5E7C7B0DB1A}"/>
                </a:ext>
              </a:extLst>
            </p:cNvPr>
            <p:cNvSpPr txBox="1">
              <a:spLocks noChangeArrowheads="1"/>
            </p:cNvSpPr>
            <p:nvPr/>
          </p:nvSpPr>
          <p:spPr bwMode="auto">
            <a:xfrm>
              <a:off x="0" y="48"/>
              <a:ext cx="6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US" altLang="zh-CN" sz="2000" b="1">
                  <a:solidFill>
                    <a:srgbClr val="9900FF"/>
                  </a:solidFill>
                  <a:ea typeface="楷体_GB2312" pitchFamily="1" charset="-122"/>
                  <a:sym typeface="Symbol" panose="05050102010706020507" pitchFamily="18" charset="2"/>
                </a:rPr>
                <a:t>x</a:t>
              </a:r>
              <a:r>
                <a:rPr lang="zh-CN" altLang="en-US" sz="2000" b="1">
                  <a:solidFill>
                    <a:srgbClr val="9900FF"/>
                  </a:solidFill>
                  <a:ea typeface="楷体_GB2312" pitchFamily="1" charset="-122"/>
                  <a:sym typeface="Symbol" panose="05050102010706020507" pitchFamily="18" charset="2"/>
                </a:rPr>
                <a:t>射线</a:t>
              </a:r>
              <a:endParaRPr lang="zh-CN" altLang="en-US" sz="2000" b="1">
                <a:solidFill>
                  <a:srgbClr val="9900FF"/>
                </a:solidFill>
                <a:ea typeface="楷体_GB2312" pitchFamily="1" charset="-122"/>
              </a:endParaRPr>
            </a:p>
          </p:txBody>
        </p:sp>
      </p:grpSp>
      <p:grpSp>
        <p:nvGrpSpPr>
          <p:cNvPr id="14" name="Group 14">
            <a:extLst>
              <a:ext uri="{FF2B5EF4-FFF2-40B4-BE49-F238E27FC236}">
                <a16:creationId xmlns:a16="http://schemas.microsoft.com/office/drawing/2014/main" id="{8455FE6F-935C-44B4-B96F-8D317F90CAFE}"/>
              </a:ext>
            </a:extLst>
          </p:cNvPr>
          <p:cNvGrpSpPr>
            <a:grpSpLocks/>
          </p:cNvGrpSpPr>
          <p:nvPr/>
        </p:nvGrpSpPr>
        <p:grpSpPr bwMode="auto">
          <a:xfrm>
            <a:off x="6823658" y="2230858"/>
            <a:ext cx="914400" cy="549275"/>
            <a:chOff x="0" y="0"/>
            <a:chExt cx="576" cy="346"/>
          </a:xfrm>
        </p:grpSpPr>
        <p:sp>
          <p:nvSpPr>
            <p:cNvPr id="15" name="Line 15">
              <a:extLst>
                <a:ext uri="{FF2B5EF4-FFF2-40B4-BE49-F238E27FC236}">
                  <a16:creationId xmlns:a16="http://schemas.microsoft.com/office/drawing/2014/main" id="{039654D3-8CF3-428E-877D-8D9F7EB2992C}"/>
                </a:ext>
              </a:extLst>
            </p:cNvPr>
            <p:cNvSpPr>
              <a:spLocks noChangeShapeType="1"/>
            </p:cNvSpPr>
            <p:nvPr/>
          </p:nvSpPr>
          <p:spPr bwMode="auto">
            <a:xfrm>
              <a:off x="576" y="0"/>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Text Box 16">
              <a:extLst>
                <a:ext uri="{FF2B5EF4-FFF2-40B4-BE49-F238E27FC236}">
                  <a16:creationId xmlns:a16="http://schemas.microsoft.com/office/drawing/2014/main" id="{8FD825C1-7CE9-4634-8249-10D2144F6F05}"/>
                </a:ext>
              </a:extLst>
            </p:cNvPr>
            <p:cNvSpPr txBox="1">
              <a:spLocks noChangeArrowheads="1"/>
            </p:cNvSpPr>
            <p:nvPr/>
          </p:nvSpPr>
          <p:spPr bwMode="auto">
            <a:xfrm>
              <a:off x="0" y="96"/>
              <a:ext cx="4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2000" b="1">
                  <a:solidFill>
                    <a:srgbClr val="0033CC"/>
                  </a:solidFill>
                  <a:ea typeface="楷体_GB2312" pitchFamily="1" charset="-122"/>
                </a:rPr>
                <a:t>微波</a:t>
              </a:r>
            </a:p>
          </p:txBody>
        </p:sp>
      </p:grpSp>
      <p:grpSp>
        <p:nvGrpSpPr>
          <p:cNvPr id="17" name="Group 17">
            <a:extLst>
              <a:ext uri="{FF2B5EF4-FFF2-40B4-BE49-F238E27FC236}">
                <a16:creationId xmlns:a16="http://schemas.microsoft.com/office/drawing/2014/main" id="{03FE8E69-1BD4-4167-920D-1FB750A72755}"/>
              </a:ext>
            </a:extLst>
          </p:cNvPr>
          <p:cNvGrpSpPr>
            <a:grpSpLocks/>
          </p:cNvGrpSpPr>
          <p:nvPr/>
        </p:nvGrpSpPr>
        <p:grpSpPr bwMode="auto">
          <a:xfrm>
            <a:off x="7896808" y="2230858"/>
            <a:ext cx="533400" cy="777875"/>
            <a:chOff x="0" y="0"/>
            <a:chExt cx="336" cy="490"/>
          </a:xfrm>
        </p:grpSpPr>
        <p:sp>
          <p:nvSpPr>
            <p:cNvPr id="18" name="Line 18">
              <a:extLst>
                <a:ext uri="{FF2B5EF4-FFF2-40B4-BE49-F238E27FC236}">
                  <a16:creationId xmlns:a16="http://schemas.microsoft.com/office/drawing/2014/main" id="{99958095-A509-4994-8334-5A8AD1C1B567}"/>
                </a:ext>
              </a:extLst>
            </p:cNvPr>
            <p:cNvSpPr>
              <a:spLocks noChangeShapeType="1"/>
            </p:cNvSpPr>
            <p:nvPr/>
          </p:nvSpPr>
          <p:spPr bwMode="auto">
            <a:xfrm>
              <a:off x="336" y="0"/>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Text Box 19">
              <a:extLst>
                <a:ext uri="{FF2B5EF4-FFF2-40B4-BE49-F238E27FC236}">
                  <a16:creationId xmlns:a16="http://schemas.microsoft.com/office/drawing/2014/main" id="{CDD7AF46-AD09-4FA2-921F-64A89A463FE6}"/>
                </a:ext>
              </a:extLst>
            </p:cNvPr>
            <p:cNvSpPr txBox="1">
              <a:spLocks noChangeArrowheads="1"/>
            </p:cNvSpPr>
            <p:nvPr/>
          </p:nvSpPr>
          <p:spPr bwMode="auto">
            <a:xfrm>
              <a:off x="0" y="48"/>
              <a:ext cx="23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2000" b="1">
                  <a:solidFill>
                    <a:srgbClr val="CC3399"/>
                  </a:solidFill>
                  <a:ea typeface="楷体_GB2312" pitchFamily="1" charset="-122"/>
                </a:rPr>
                <a:t>短波</a:t>
              </a:r>
            </a:p>
          </p:txBody>
        </p:sp>
      </p:grpSp>
      <p:sp>
        <p:nvSpPr>
          <p:cNvPr id="20" name="Text Box 20">
            <a:extLst>
              <a:ext uri="{FF2B5EF4-FFF2-40B4-BE49-F238E27FC236}">
                <a16:creationId xmlns:a16="http://schemas.microsoft.com/office/drawing/2014/main" id="{AA45DA56-3743-4139-A329-E3A0504F2315}"/>
              </a:ext>
            </a:extLst>
          </p:cNvPr>
          <p:cNvSpPr txBox="1">
            <a:spLocks noChangeArrowheads="1"/>
          </p:cNvSpPr>
          <p:nvPr/>
        </p:nvSpPr>
        <p:spPr bwMode="auto">
          <a:xfrm>
            <a:off x="8347658" y="2383258"/>
            <a:ext cx="45878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p>
            <a:pPr>
              <a:spcBef>
                <a:spcPct val="50000"/>
              </a:spcBef>
            </a:pPr>
            <a:r>
              <a:rPr lang="zh-CN" altLang="en-US" b="1">
                <a:solidFill>
                  <a:srgbClr val="008000"/>
                </a:solidFill>
                <a:ea typeface="楷体_GB2312" pitchFamily="1" charset="-122"/>
              </a:rPr>
              <a:t>中`波</a:t>
            </a:r>
          </a:p>
        </p:txBody>
      </p:sp>
      <p:sp>
        <p:nvSpPr>
          <p:cNvPr id="21" name="Text Box 21">
            <a:extLst>
              <a:ext uri="{FF2B5EF4-FFF2-40B4-BE49-F238E27FC236}">
                <a16:creationId xmlns:a16="http://schemas.microsoft.com/office/drawing/2014/main" id="{CDEDEAD7-2A1B-4878-82F8-77A688C486D0}"/>
              </a:ext>
            </a:extLst>
          </p:cNvPr>
          <p:cNvSpPr txBox="1">
            <a:spLocks noChangeArrowheads="1"/>
          </p:cNvSpPr>
          <p:nvPr/>
        </p:nvSpPr>
        <p:spPr bwMode="auto">
          <a:xfrm>
            <a:off x="8735008" y="2307058"/>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2000" b="1">
                <a:solidFill>
                  <a:srgbClr val="9900FF"/>
                </a:solidFill>
                <a:ea typeface="楷体_GB2312" pitchFamily="1" charset="-122"/>
              </a:rPr>
              <a:t>长波</a:t>
            </a:r>
          </a:p>
        </p:txBody>
      </p:sp>
      <p:grpSp>
        <p:nvGrpSpPr>
          <p:cNvPr id="22" name="Group 22">
            <a:extLst>
              <a:ext uri="{FF2B5EF4-FFF2-40B4-BE49-F238E27FC236}">
                <a16:creationId xmlns:a16="http://schemas.microsoft.com/office/drawing/2014/main" id="{1D947FB1-10C4-4F6F-BB32-054673B094AA}"/>
              </a:ext>
            </a:extLst>
          </p:cNvPr>
          <p:cNvGrpSpPr>
            <a:grpSpLocks/>
          </p:cNvGrpSpPr>
          <p:nvPr/>
        </p:nvGrpSpPr>
        <p:grpSpPr bwMode="auto">
          <a:xfrm>
            <a:off x="2486608" y="2688058"/>
            <a:ext cx="7010400" cy="381000"/>
            <a:chOff x="0" y="0"/>
            <a:chExt cx="4416" cy="240"/>
          </a:xfrm>
        </p:grpSpPr>
        <p:sp>
          <p:nvSpPr>
            <p:cNvPr id="23" name="Line 23">
              <a:extLst>
                <a:ext uri="{FF2B5EF4-FFF2-40B4-BE49-F238E27FC236}">
                  <a16:creationId xmlns:a16="http://schemas.microsoft.com/office/drawing/2014/main" id="{E6D3CBE4-E9A5-4145-90BF-105E40349698}"/>
                </a:ext>
              </a:extLst>
            </p:cNvPr>
            <p:cNvSpPr>
              <a:spLocks noChangeShapeType="1"/>
            </p:cNvSpPr>
            <p:nvPr/>
          </p:nvSpPr>
          <p:spPr bwMode="auto">
            <a:xfrm>
              <a:off x="1340" y="0"/>
              <a:ext cx="0" cy="24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Line 24">
              <a:extLst>
                <a:ext uri="{FF2B5EF4-FFF2-40B4-BE49-F238E27FC236}">
                  <a16:creationId xmlns:a16="http://schemas.microsoft.com/office/drawing/2014/main" id="{53FD1C03-E13A-451A-89A5-7A48E36F37E7}"/>
                </a:ext>
              </a:extLst>
            </p:cNvPr>
            <p:cNvSpPr>
              <a:spLocks noChangeShapeType="1"/>
            </p:cNvSpPr>
            <p:nvPr/>
          </p:nvSpPr>
          <p:spPr bwMode="auto">
            <a:xfrm>
              <a:off x="2640" y="0"/>
              <a:ext cx="0" cy="24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Line 25">
              <a:extLst>
                <a:ext uri="{FF2B5EF4-FFF2-40B4-BE49-F238E27FC236}">
                  <a16:creationId xmlns:a16="http://schemas.microsoft.com/office/drawing/2014/main" id="{E4BCA7C0-EDFB-4E8B-8754-B23329759F31}"/>
                </a:ext>
              </a:extLst>
            </p:cNvPr>
            <p:cNvSpPr>
              <a:spLocks noChangeShapeType="1"/>
            </p:cNvSpPr>
            <p:nvPr/>
          </p:nvSpPr>
          <p:spPr bwMode="auto">
            <a:xfrm>
              <a:off x="2640" y="240"/>
              <a:ext cx="1776"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Line 26">
              <a:extLst>
                <a:ext uri="{FF2B5EF4-FFF2-40B4-BE49-F238E27FC236}">
                  <a16:creationId xmlns:a16="http://schemas.microsoft.com/office/drawing/2014/main" id="{919AEB76-B59B-445F-A96E-094143D233EF}"/>
                </a:ext>
              </a:extLst>
            </p:cNvPr>
            <p:cNvSpPr>
              <a:spLocks noChangeShapeType="1"/>
            </p:cNvSpPr>
            <p:nvPr/>
          </p:nvSpPr>
          <p:spPr bwMode="auto">
            <a:xfrm>
              <a:off x="0" y="240"/>
              <a:ext cx="134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27" name="Group 27">
            <a:extLst>
              <a:ext uri="{FF2B5EF4-FFF2-40B4-BE49-F238E27FC236}">
                <a16:creationId xmlns:a16="http://schemas.microsoft.com/office/drawing/2014/main" id="{51062044-8B26-4BBB-9E1D-09835AB695A5}"/>
              </a:ext>
            </a:extLst>
          </p:cNvPr>
          <p:cNvGrpSpPr>
            <a:grpSpLocks/>
          </p:cNvGrpSpPr>
          <p:nvPr/>
        </p:nvGrpSpPr>
        <p:grpSpPr bwMode="auto">
          <a:xfrm>
            <a:off x="1877008" y="1545058"/>
            <a:ext cx="9061450" cy="1206500"/>
            <a:chOff x="0" y="0"/>
            <a:chExt cx="5708" cy="759"/>
          </a:xfrm>
        </p:grpSpPr>
        <p:sp>
          <p:nvSpPr>
            <p:cNvPr id="28" name="Line 28">
              <a:extLst>
                <a:ext uri="{FF2B5EF4-FFF2-40B4-BE49-F238E27FC236}">
                  <a16:creationId xmlns:a16="http://schemas.microsoft.com/office/drawing/2014/main" id="{ED64ADE0-55A0-4D23-9EF1-AB3D4C017384}"/>
                </a:ext>
              </a:extLst>
            </p:cNvPr>
            <p:cNvSpPr>
              <a:spLocks noChangeShapeType="1"/>
            </p:cNvSpPr>
            <p:nvPr/>
          </p:nvSpPr>
          <p:spPr bwMode="auto">
            <a:xfrm>
              <a:off x="0" y="432"/>
              <a:ext cx="49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Line 29">
              <a:extLst>
                <a:ext uri="{FF2B5EF4-FFF2-40B4-BE49-F238E27FC236}">
                  <a16:creationId xmlns:a16="http://schemas.microsoft.com/office/drawing/2014/main" id="{8CC03C41-ABFD-4F95-9B19-404D0E43203A}"/>
                </a:ext>
              </a:extLst>
            </p:cNvPr>
            <p:cNvSpPr>
              <a:spLocks noChangeShapeType="1"/>
            </p:cNvSpPr>
            <p:nvPr/>
          </p:nvSpPr>
          <p:spPr bwMode="auto">
            <a:xfrm>
              <a:off x="240" y="288"/>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Line 30">
              <a:extLst>
                <a:ext uri="{FF2B5EF4-FFF2-40B4-BE49-F238E27FC236}">
                  <a16:creationId xmlns:a16="http://schemas.microsoft.com/office/drawing/2014/main" id="{F5A4686C-026F-4B4E-BE8E-CC08CD43CD6F}"/>
                </a:ext>
              </a:extLst>
            </p:cNvPr>
            <p:cNvSpPr>
              <a:spLocks noChangeShapeType="1"/>
            </p:cNvSpPr>
            <p:nvPr/>
          </p:nvSpPr>
          <p:spPr bwMode="auto">
            <a:xfrm>
              <a:off x="672" y="288"/>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Line 31">
              <a:extLst>
                <a:ext uri="{FF2B5EF4-FFF2-40B4-BE49-F238E27FC236}">
                  <a16:creationId xmlns:a16="http://schemas.microsoft.com/office/drawing/2014/main" id="{24D878A1-1D39-4DE2-9CB4-99C7ED487A59}"/>
                </a:ext>
              </a:extLst>
            </p:cNvPr>
            <p:cNvSpPr>
              <a:spLocks noChangeShapeType="1"/>
            </p:cNvSpPr>
            <p:nvPr/>
          </p:nvSpPr>
          <p:spPr bwMode="auto">
            <a:xfrm>
              <a:off x="1104" y="288"/>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Line 32">
              <a:extLst>
                <a:ext uri="{FF2B5EF4-FFF2-40B4-BE49-F238E27FC236}">
                  <a16:creationId xmlns:a16="http://schemas.microsoft.com/office/drawing/2014/main" id="{434C21CE-4463-41B9-8B77-CDD500D80B0B}"/>
                </a:ext>
              </a:extLst>
            </p:cNvPr>
            <p:cNvSpPr>
              <a:spLocks noChangeShapeType="1"/>
            </p:cNvSpPr>
            <p:nvPr/>
          </p:nvSpPr>
          <p:spPr bwMode="auto">
            <a:xfrm>
              <a:off x="1536" y="288"/>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 name="Line 33">
              <a:extLst>
                <a:ext uri="{FF2B5EF4-FFF2-40B4-BE49-F238E27FC236}">
                  <a16:creationId xmlns:a16="http://schemas.microsoft.com/office/drawing/2014/main" id="{BA7CCCC0-0ABC-498E-B175-CE7416BC693A}"/>
                </a:ext>
              </a:extLst>
            </p:cNvPr>
            <p:cNvSpPr>
              <a:spLocks noChangeShapeType="1"/>
            </p:cNvSpPr>
            <p:nvPr/>
          </p:nvSpPr>
          <p:spPr bwMode="auto">
            <a:xfrm>
              <a:off x="1968" y="288"/>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 name="Line 34">
              <a:extLst>
                <a:ext uri="{FF2B5EF4-FFF2-40B4-BE49-F238E27FC236}">
                  <a16:creationId xmlns:a16="http://schemas.microsoft.com/office/drawing/2014/main" id="{D6C7A485-10F5-45F6-91E2-F6CB44E406B9}"/>
                </a:ext>
              </a:extLst>
            </p:cNvPr>
            <p:cNvSpPr>
              <a:spLocks noChangeShapeType="1"/>
            </p:cNvSpPr>
            <p:nvPr/>
          </p:nvSpPr>
          <p:spPr bwMode="auto">
            <a:xfrm>
              <a:off x="2400" y="288"/>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 name="Line 35">
              <a:extLst>
                <a:ext uri="{FF2B5EF4-FFF2-40B4-BE49-F238E27FC236}">
                  <a16:creationId xmlns:a16="http://schemas.microsoft.com/office/drawing/2014/main" id="{9DDB9BB6-796B-459B-B03A-66FE7873B677}"/>
                </a:ext>
              </a:extLst>
            </p:cNvPr>
            <p:cNvSpPr>
              <a:spLocks noChangeShapeType="1"/>
            </p:cNvSpPr>
            <p:nvPr/>
          </p:nvSpPr>
          <p:spPr bwMode="auto">
            <a:xfrm>
              <a:off x="2832" y="288"/>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6" name="Line 36">
              <a:extLst>
                <a:ext uri="{FF2B5EF4-FFF2-40B4-BE49-F238E27FC236}">
                  <a16:creationId xmlns:a16="http://schemas.microsoft.com/office/drawing/2014/main" id="{67B9F803-A217-4FCE-9CB8-B46EB9E55F9B}"/>
                </a:ext>
              </a:extLst>
            </p:cNvPr>
            <p:cNvSpPr>
              <a:spLocks noChangeShapeType="1"/>
            </p:cNvSpPr>
            <p:nvPr/>
          </p:nvSpPr>
          <p:spPr bwMode="auto">
            <a:xfrm>
              <a:off x="3264" y="288"/>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7" name="Line 37">
              <a:extLst>
                <a:ext uri="{FF2B5EF4-FFF2-40B4-BE49-F238E27FC236}">
                  <a16:creationId xmlns:a16="http://schemas.microsoft.com/office/drawing/2014/main" id="{D70E91E0-A2C1-4596-9776-A555CE03ACD9}"/>
                </a:ext>
              </a:extLst>
            </p:cNvPr>
            <p:cNvSpPr>
              <a:spLocks noChangeShapeType="1"/>
            </p:cNvSpPr>
            <p:nvPr/>
          </p:nvSpPr>
          <p:spPr bwMode="auto">
            <a:xfrm>
              <a:off x="3696" y="288"/>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 name="Line 38">
              <a:extLst>
                <a:ext uri="{FF2B5EF4-FFF2-40B4-BE49-F238E27FC236}">
                  <a16:creationId xmlns:a16="http://schemas.microsoft.com/office/drawing/2014/main" id="{9CD977BC-0C41-4AAD-AC48-73BBC2355609}"/>
                </a:ext>
              </a:extLst>
            </p:cNvPr>
            <p:cNvSpPr>
              <a:spLocks noChangeShapeType="1"/>
            </p:cNvSpPr>
            <p:nvPr/>
          </p:nvSpPr>
          <p:spPr bwMode="auto">
            <a:xfrm>
              <a:off x="4128" y="288"/>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9" name="Line 39">
              <a:extLst>
                <a:ext uri="{FF2B5EF4-FFF2-40B4-BE49-F238E27FC236}">
                  <a16:creationId xmlns:a16="http://schemas.microsoft.com/office/drawing/2014/main" id="{A78039B7-6030-4EF6-9F1C-73A2A8FF30EE}"/>
                </a:ext>
              </a:extLst>
            </p:cNvPr>
            <p:cNvSpPr>
              <a:spLocks noChangeShapeType="1"/>
            </p:cNvSpPr>
            <p:nvPr/>
          </p:nvSpPr>
          <p:spPr bwMode="auto">
            <a:xfrm>
              <a:off x="4560" y="288"/>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40" name="Object 40">
              <a:extLst>
                <a:ext uri="{FF2B5EF4-FFF2-40B4-BE49-F238E27FC236}">
                  <a16:creationId xmlns:a16="http://schemas.microsoft.com/office/drawing/2014/main" id="{16421B3A-A6D1-4CF0-8DFC-4D638AF67C7E}"/>
                </a:ext>
              </a:extLst>
            </p:cNvPr>
            <p:cNvGraphicFramePr>
              <a:graphicFrameLocks noChangeAspect="1"/>
            </p:cNvGraphicFramePr>
            <p:nvPr/>
          </p:nvGraphicFramePr>
          <p:xfrm>
            <a:off x="48" y="48"/>
            <a:ext cx="392" cy="239"/>
          </p:xfrm>
          <a:graphic>
            <a:graphicData uri="http://schemas.openxmlformats.org/presentationml/2006/ole">
              <mc:AlternateContent xmlns:mc="http://schemas.openxmlformats.org/markup-compatibility/2006">
                <mc:Choice xmlns:v="urn:schemas-microsoft-com:vml" Requires="v">
                  <p:oleObj r:id="rId2" imgW="331668" imgH="204225" progId="Equation.3">
                    <p:embed/>
                  </p:oleObj>
                </mc:Choice>
                <mc:Fallback>
                  <p:oleObj r:id="rId2" imgW="331668" imgH="204225" progId="Equation.3">
                    <p:embed/>
                    <p:pic>
                      <p:nvPicPr>
                        <p:cNvPr id="7208" name="Object 40">
                          <a:extLst>
                            <a:ext uri="{FF2B5EF4-FFF2-40B4-BE49-F238E27FC236}">
                              <a16:creationId xmlns:a16="http://schemas.microsoft.com/office/drawing/2014/main" id="{76753D61-FDA2-4837-A319-1DF77711F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 y="48"/>
                          <a:ext cx="392"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41">
              <a:extLst>
                <a:ext uri="{FF2B5EF4-FFF2-40B4-BE49-F238E27FC236}">
                  <a16:creationId xmlns:a16="http://schemas.microsoft.com/office/drawing/2014/main" id="{611EACB8-B44E-43E9-BF89-ABB5F2A2F9A8}"/>
                </a:ext>
              </a:extLst>
            </p:cNvPr>
            <p:cNvGraphicFramePr>
              <a:graphicFrameLocks noChangeAspect="1"/>
            </p:cNvGraphicFramePr>
            <p:nvPr/>
          </p:nvGraphicFramePr>
          <p:xfrm>
            <a:off x="536" y="48"/>
            <a:ext cx="328" cy="237"/>
          </p:xfrm>
          <a:graphic>
            <a:graphicData uri="http://schemas.openxmlformats.org/presentationml/2006/ole">
              <mc:AlternateContent xmlns:mc="http://schemas.openxmlformats.org/markup-compatibility/2006">
                <mc:Choice xmlns:v="urn:schemas-microsoft-com:vml" Requires="v">
                  <p:oleObj r:id="rId4" imgW="281302" imgH="204670" progId="Equation.3">
                    <p:embed/>
                  </p:oleObj>
                </mc:Choice>
                <mc:Fallback>
                  <p:oleObj r:id="rId4" imgW="281302" imgH="204670" progId="Equation.3">
                    <p:embed/>
                    <p:pic>
                      <p:nvPicPr>
                        <p:cNvPr id="7209" name="Object 41">
                          <a:extLst>
                            <a:ext uri="{FF2B5EF4-FFF2-40B4-BE49-F238E27FC236}">
                              <a16:creationId xmlns:a16="http://schemas.microsoft.com/office/drawing/2014/main" id="{E17484F9-9019-4493-827F-2C8C6D26B8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 y="48"/>
                          <a:ext cx="328"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42">
              <a:extLst>
                <a:ext uri="{FF2B5EF4-FFF2-40B4-BE49-F238E27FC236}">
                  <a16:creationId xmlns:a16="http://schemas.microsoft.com/office/drawing/2014/main" id="{2D3B3687-9773-4488-932B-AB2F0AB7F3FA}"/>
                </a:ext>
              </a:extLst>
            </p:cNvPr>
            <p:cNvGraphicFramePr>
              <a:graphicFrameLocks noChangeAspect="1"/>
            </p:cNvGraphicFramePr>
            <p:nvPr/>
          </p:nvGraphicFramePr>
          <p:xfrm>
            <a:off x="968" y="48"/>
            <a:ext cx="328" cy="237"/>
          </p:xfrm>
          <a:graphic>
            <a:graphicData uri="http://schemas.openxmlformats.org/presentationml/2006/ole">
              <mc:AlternateContent xmlns:mc="http://schemas.openxmlformats.org/markup-compatibility/2006">
                <mc:Choice xmlns:v="urn:schemas-microsoft-com:vml" Requires="v">
                  <p:oleObj r:id="rId6" imgW="281302" imgH="204670" progId="Equation.3">
                    <p:embed/>
                  </p:oleObj>
                </mc:Choice>
                <mc:Fallback>
                  <p:oleObj r:id="rId6" imgW="281302" imgH="204670" progId="Equation.3">
                    <p:embed/>
                    <p:pic>
                      <p:nvPicPr>
                        <p:cNvPr id="7210" name="Object 42">
                          <a:extLst>
                            <a:ext uri="{FF2B5EF4-FFF2-40B4-BE49-F238E27FC236}">
                              <a16:creationId xmlns:a16="http://schemas.microsoft.com/office/drawing/2014/main" id="{4EAC540E-76DC-4366-956E-2088058B1A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 y="48"/>
                          <a:ext cx="328"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43">
              <a:extLst>
                <a:ext uri="{FF2B5EF4-FFF2-40B4-BE49-F238E27FC236}">
                  <a16:creationId xmlns:a16="http://schemas.microsoft.com/office/drawing/2014/main" id="{7B07E814-5BC4-4A13-8EED-83EBA88A7006}"/>
                </a:ext>
              </a:extLst>
            </p:cNvPr>
            <p:cNvGraphicFramePr>
              <a:graphicFrameLocks noChangeAspect="1"/>
            </p:cNvGraphicFramePr>
            <p:nvPr/>
          </p:nvGraphicFramePr>
          <p:xfrm>
            <a:off x="1400" y="48"/>
            <a:ext cx="328" cy="237"/>
          </p:xfrm>
          <a:graphic>
            <a:graphicData uri="http://schemas.openxmlformats.org/presentationml/2006/ole">
              <mc:AlternateContent xmlns:mc="http://schemas.openxmlformats.org/markup-compatibility/2006">
                <mc:Choice xmlns:v="urn:schemas-microsoft-com:vml" Requires="v">
                  <p:oleObj r:id="rId8" imgW="281302" imgH="204670" progId="Equation.3">
                    <p:embed/>
                  </p:oleObj>
                </mc:Choice>
                <mc:Fallback>
                  <p:oleObj r:id="rId8" imgW="281302" imgH="204670" progId="Equation.3">
                    <p:embed/>
                    <p:pic>
                      <p:nvPicPr>
                        <p:cNvPr id="7211" name="Object 43">
                          <a:extLst>
                            <a:ext uri="{FF2B5EF4-FFF2-40B4-BE49-F238E27FC236}">
                              <a16:creationId xmlns:a16="http://schemas.microsoft.com/office/drawing/2014/main" id="{6C8C8DAD-DCF3-4096-9048-E8BDA21141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0" y="48"/>
                          <a:ext cx="328"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44">
              <a:extLst>
                <a:ext uri="{FF2B5EF4-FFF2-40B4-BE49-F238E27FC236}">
                  <a16:creationId xmlns:a16="http://schemas.microsoft.com/office/drawing/2014/main" id="{2C8A2C7E-1820-432C-8AC5-30DAC560E295}"/>
                </a:ext>
              </a:extLst>
            </p:cNvPr>
            <p:cNvGraphicFramePr>
              <a:graphicFrameLocks noChangeAspect="1"/>
            </p:cNvGraphicFramePr>
            <p:nvPr/>
          </p:nvGraphicFramePr>
          <p:xfrm>
            <a:off x="1784" y="48"/>
            <a:ext cx="328" cy="237"/>
          </p:xfrm>
          <a:graphic>
            <a:graphicData uri="http://schemas.openxmlformats.org/presentationml/2006/ole">
              <mc:AlternateContent xmlns:mc="http://schemas.openxmlformats.org/markup-compatibility/2006">
                <mc:Choice xmlns:v="urn:schemas-microsoft-com:vml" Requires="v">
                  <p:oleObj r:id="rId10" imgW="281302" imgH="204670" progId="Equation.3">
                    <p:embed/>
                  </p:oleObj>
                </mc:Choice>
                <mc:Fallback>
                  <p:oleObj r:id="rId10" imgW="281302" imgH="204670" progId="Equation.3">
                    <p:embed/>
                    <p:pic>
                      <p:nvPicPr>
                        <p:cNvPr id="7212" name="Object 44">
                          <a:extLst>
                            <a:ext uri="{FF2B5EF4-FFF2-40B4-BE49-F238E27FC236}">
                              <a16:creationId xmlns:a16="http://schemas.microsoft.com/office/drawing/2014/main" id="{6B847024-3C72-40FA-B0E8-CA1EBD97B7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4" y="48"/>
                          <a:ext cx="328"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45">
              <a:extLst>
                <a:ext uri="{FF2B5EF4-FFF2-40B4-BE49-F238E27FC236}">
                  <a16:creationId xmlns:a16="http://schemas.microsoft.com/office/drawing/2014/main" id="{8E34E445-1C4C-451A-A571-5D891002B7F4}"/>
                </a:ext>
              </a:extLst>
            </p:cNvPr>
            <p:cNvGraphicFramePr>
              <a:graphicFrameLocks noChangeAspect="1"/>
            </p:cNvGraphicFramePr>
            <p:nvPr/>
          </p:nvGraphicFramePr>
          <p:xfrm>
            <a:off x="2719" y="48"/>
            <a:ext cx="282" cy="237"/>
          </p:xfrm>
          <a:graphic>
            <a:graphicData uri="http://schemas.openxmlformats.org/presentationml/2006/ole">
              <mc:AlternateContent xmlns:mc="http://schemas.openxmlformats.org/markup-compatibility/2006">
                <mc:Choice xmlns:v="urn:schemas-microsoft-com:vml" Requires="v">
                  <p:oleObj r:id="rId12" imgW="242986" imgH="204670" progId="Equation.3">
                    <p:embed/>
                  </p:oleObj>
                </mc:Choice>
                <mc:Fallback>
                  <p:oleObj r:id="rId12" imgW="242986" imgH="204670" progId="Equation.3">
                    <p:embed/>
                    <p:pic>
                      <p:nvPicPr>
                        <p:cNvPr id="7213" name="Object 45">
                          <a:extLst>
                            <a:ext uri="{FF2B5EF4-FFF2-40B4-BE49-F238E27FC236}">
                              <a16:creationId xmlns:a16="http://schemas.microsoft.com/office/drawing/2014/main" id="{774F62EE-B438-474F-B58A-71A5546097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19" y="48"/>
                          <a:ext cx="282"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46">
              <a:extLst>
                <a:ext uri="{FF2B5EF4-FFF2-40B4-BE49-F238E27FC236}">
                  <a16:creationId xmlns:a16="http://schemas.microsoft.com/office/drawing/2014/main" id="{579EBCF7-494F-47FB-A695-8E6FA2A52853}"/>
                </a:ext>
              </a:extLst>
            </p:cNvPr>
            <p:cNvGraphicFramePr>
              <a:graphicFrameLocks noChangeAspect="1"/>
            </p:cNvGraphicFramePr>
            <p:nvPr/>
          </p:nvGraphicFramePr>
          <p:xfrm>
            <a:off x="3151" y="48"/>
            <a:ext cx="281" cy="237"/>
          </p:xfrm>
          <a:graphic>
            <a:graphicData uri="http://schemas.openxmlformats.org/presentationml/2006/ole">
              <mc:AlternateContent xmlns:mc="http://schemas.openxmlformats.org/markup-compatibility/2006">
                <mc:Choice xmlns:v="urn:schemas-microsoft-com:vml" Requires="v">
                  <p:oleObj r:id="rId14" imgW="242986" imgH="204670" progId="Equation.3">
                    <p:embed/>
                  </p:oleObj>
                </mc:Choice>
                <mc:Fallback>
                  <p:oleObj r:id="rId14" imgW="242986" imgH="204670" progId="Equation.3">
                    <p:embed/>
                    <p:pic>
                      <p:nvPicPr>
                        <p:cNvPr id="7214" name="Object 46">
                          <a:extLst>
                            <a:ext uri="{FF2B5EF4-FFF2-40B4-BE49-F238E27FC236}">
                              <a16:creationId xmlns:a16="http://schemas.microsoft.com/office/drawing/2014/main" id="{83823778-943F-4448-A1A0-3C206D3B81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51" y="48"/>
                          <a:ext cx="281"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47">
              <a:extLst>
                <a:ext uri="{FF2B5EF4-FFF2-40B4-BE49-F238E27FC236}">
                  <a16:creationId xmlns:a16="http://schemas.microsoft.com/office/drawing/2014/main" id="{67C38348-FD61-4BBD-A527-9E3C9F620308}"/>
                </a:ext>
              </a:extLst>
            </p:cNvPr>
            <p:cNvGraphicFramePr>
              <a:graphicFrameLocks noChangeAspect="1"/>
            </p:cNvGraphicFramePr>
            <p:nvPr/>
          </p:nvGraphicFramePr>
          <p:xfrm>
            <a:off x="3589" y="48"/>
            <a:ext cx="269" cy="237"/>
          </p:xfrm>
          <a:graphic>
            <a:graphicData uri="http://schemas.openxmlformats.org/presentationml/2006/ole">
              <mc:AlternateContent xmlns:mc="http://schemas.openxmlformats.org/markup-compatibility/2006">
                <mc:Choice xmlns:v="urn:schemas-microsoft-com:vml" Requires="v">
                  <p:oleObj r:id="rId16" imgW="230214" imgH="204670" progId="Equation.3">
                    <p:embed/>
                  </p:oleObj>
                </mc:Choice>
                <mc:Fallback>
                  <p:oleObj r:id="rId16" imgW="230214" imgH="204670" progId="Equation.3">
                    <p:embed/>
                    <p:pic>
                      <p:nvPicPr>
                        <p:cNvPr id="7215" name="Object 47">
                          <a:extLst>
                            <a:ext uri="{FF2B5EF4-FFF2-40B4-BE49-F238E27FC236}">
                              <a16:creationId xmlns:a16="http://schemas.microsoft.com/office/drawing/2014/main" id="{FCD378D2-A0A1-4495-A284-39A8AAA2039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89" y="48"/>
                          <a:ext cx="269"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48">
              <a:extLst>
                <a:ext uri="{FF2B5EF4-FFF2-40B4-BE49-F238E27FC236}">
                  <a16:creationId xmlns:a16="http://schemas.microsoft.com/office/drawing/2014/main" id="{F997E08E-F4E8-4D91-B4A9-3D7DAC61A9BB}"/>
                </a:ext>
              </a:extLst>
            </p:cNvPr>
            <p:cNvGraphicFramePr>
              <a:graphicFrameLocks noChangeAspect="1"/>
            </p:cNvGraphicFramePr>
            <p:nvPr/>
          </p:nvGraphicFramePr>
          <p:xfrm>
            <a:off x="4003" y="48"/>
            <a:ext cx="269" cy="237"/>
          </p:xfrm>
          <a:graphic>
            <a:graphicData uri="http://schemas.openxmlformats.org/presentationml/2006/ole">
              <mc:AlternateContent xmlns:mc="http://schemas.openxmlformats.org/markup-compatibility/2006">
                <mc:Choice xmlns:v="urn:schemas-microsoft-com:vml" Requires="v">
                  <p:oleObj r:id="rId18" imgW="230214" imgH="204670" progId="Equation.3">
                    <p:embed/>
                  </p:oleObj>
                </mc:Choice>
                <mc:Fallback>
                  <p:oleObj r:id="rId18" imgW="230214" imgH="204670" progId="Equation.3">
                    <p:embed/>
                    <p:pic>
                      <p:nvPicPr>
                        <p:cNvPr id="7216" name="Object 48">
                          <a:extLst>
                            <a:ext uri="{FF2B5EF4-FFF2-40B4-BE49-F238E27FC236}">
                              <a16:creationId xmlns:a16="http://schemas.microsoft.com/office/drawing/2014/main" id="{C1A40829-099B-48D7-96C1-CF8BF1B8DCE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03" y="48"/>
                          <a:ext cx="269"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49">
              <a:extLst>
                <a:ext uri="{FF2B5EF4-FFF2-40B4-BE49-F238E27FC236}">
                  <a16:creationId xmlns:a16="http://schemas.microsoft.com/office/drawing/2014/main" id="{C503A524-E11A-4AA7-8F9D-8EDE740DD4A8}"/>
                </a:ext>
              </a:extLst>
            </p:cNvPr>
            <p:cNvGraphicFramePr>
              <a:graphicFrameLocks noChangeAspect="1"/>
            </p:cNvGraphicFramePr>
            <p:nvPr/>
          </p:nvGraphicFramePr>
          <p:xfrm>
            <a:off x="4366" y="48"/>
            <a:ext cx="312" cy="237"/>
          </p:xfrm>
          <a:graphic>
            <a:graphicData uri="http://schemas.openxmlformats.org/presentationml/2006/ole">
              <mc:AlternateContent xmlns:mc="http://schemas.openxmlformats.org/markup-compatibility/2006">
                <mc:Choice xmlns:v="urn:schemas-microsoft-com:vml" Requires="v">
                  <p:oleObj r:id="rId20" imgW="268413" imgH="204581" progId="Equation.3">
                    <p:embed/>
                  </p:oleObj>
                </mc:Choice>
                <mc:Fallback>
                  <p:oleObj r:id="rId20" imgW="268413" imgH="204581" progId="Equation.3">
                    <p:embed/>
                    <p:pic>
                      <p:nvPicPr>
                        <p:cNvPr id="7217" name="Object 49">
                          <a:extLst>
                            <a:ext uri="{FF2B5EF4-FFF2-40B4-BE49-F238E27FC236}">
                              <a16:creationId xmlns:a16="http://schemas.microsoft.com/office/drawing/2014/main" id="{AFC30E51-A166-4B2D-8365-D8529F885C3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66" y="48"/>
                          <a:ext cx="312"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50">
              <a:extLst>
                <a:ext uri="{FF2B5EF4-FFF2-40B4-BE49-F238E27FC236}">
                  <a16:creationId xmlns:a16="http://schemas.microsoft.com/office/drawing/2014/main" id="{F0B48E69-F223-4BBB-A4E1-38CD81E280A4}"/>
                </a:ext>
              </a:extLst>
            </p:cNvPr>
            <p:cNvGraphicFramePr>
              <a:graphicFrameLocks noChangeAspect="1"/>
            </p:cNvGraphicFramePr>
            <p:nvPr/>
          </p:nvGraphicFramePr>
          <p:xfrm>
            <a:off x="4944" y="288"/>
            <a:ext cx="572" cy="260"/>
          </p:xfrm>
          <a:graphic>
            <a:graphicData uri="http://schemas.openxmlformats.org/presentationml/2006/ole">
              <mc:AlternateContent xmlns:mc="http://schemas.openxmlformats.org/markup-compatibility/2006">
                <mc:Choice xmlns:v="urn:schemas-microsoft-com:vml" Requires="v">
                  <p:oleObj r:id="rId22" imgW="446366" imgH="204225" progId="Equation.3">
                    <p:embed/>
                  </p:oleObj>
                </mc:Choice>
                <mc:Fallback>
                  <p:oleObj r:id="rId22" imgW="446366" imgH="204225" progId="Equation.3">
                    <p:embed/>
                    <p:pic>
                      <p:nvPicPr>
                        <p:cNvPr id="7218" name="Object 50">
                          <a:extLst>
                            <a:ext uri="{FF2B5EF4-FFF2-40B4-BE49-F238E27FC236}">
                              <a16:creationId xmlns:a16="http://schemas.microsoft.com/office/drawing/2014/main" id="{25A93D83-2380-4940-B20B-3093F71D409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44" y="288"/>
                          <a:ext cx="572"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51">
              <a:extLst>
                <a:ext uri="{FF2B5EF4-FFF2-40B4-BE49-F238E27FC236}">
                  <a16:creationId xmlns:a16="http://schemas.microsoft.com/office/drawing/2014/main" id="{3295B0C8-D3D9-456C-BE10-B7B999563549}"/>
                </a:ext>
              </a:extLst>
            </p:cNvPr>
            <p:cNvGraphicFramePr>
              <a:graphicFrameLocks noChangeAspect="1"/>
            </p:cNvGraphicFramePr>
            <p:nvPr/>
          </p:nvGraphicFramePr>
          <p:xfrm>
            <a:off x="2352" y="0"/>
            <a:ext cx="128" cy="240"/>
          </p:xfrm>
          <a:graphic>
            <a:graphicData uri="http://schemas.openxmlformats.org/presentationml/2006/ole">
              <mc:AlternateContent xmlns:mc="http://schemas.openxmlformats.org/markup-compatibility/2006">
                <mc:Choice xmlns:v="urn:schemas-microsoft-com:vml" Requires="v">
                  <p:oleObj r:id="rId24" imgW="89643" imgH="166209" progId="Equation.3">
                    <p:embed/>
                  </p:oleObj>
                </mc:Choice>
                <mc:Fallback>
                  <p:oleObj r:id="rId24" imgW="89643" imgH="166209" progId="Equation.3">
                    <p:embed/>
                    <p:pic>
                      <p:nvPicPr>
                        <p:cNvPr id="7219" name="Object 51">
                          <a:extLst>
                            <a:ext uri="{FF2B5EF4-FFF2-40B4-BE49-F238E27FC236}">
                              <a16:creationId xmlns:a16="http://schemas.microsoft.com/office/drawing/2014/main" id="{6D274419-1616-41B3-87BA-AD7DF604FF3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352" y="0"/>
                          <a:ext cx="12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Text Box 52">
              <a:extLst>
                <a:ext uri="{FF2B5EF4-FFF2-40B4-BE49-F238E27FC236}">
                  <a16:creationId xmlns:a16="http://schemas.microsoft.com/office/drawing/2014/main" id="{C294B37B-D7BB-4710-A845-96F7F84D3FC6}"/>
                </a:ext>
              </a:extLst>
            </p:cNvPr>
            <p:cNvSpPr txBox="1">
              <a:spLocks noChangeArrowheads="1"/>
            </p:cNvSpPr>
            <p:nvPr/>
          </p:nvSpPr>
          <p:spPr bwMode="auto">
            <a:xfrm>
              <a:off x="4892" y="528"/>
              <a:ext cx="8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b="1">
                  <a:solidFill>
                    <a:srgbClr val="990000"/>
                  </a:solidFill>
                  <a:ea typeface="楷体_GB2312" pitchFamily="1" charset="-122"/>
                </a:rPr>
                <a:t>对数坐标</a:t>
              </a:r>
            </a:p>
          </p:txBody>
        </p:sp>
      </p:grpSp>
      <p:grpSp>
        <p:nvGrpSpPr>
          <p:cNvPr id="53" name="Group 53">
            <a:extLst>
              <a:ext uri="{FF2B5EF4-FFF2-40B4-BE49-F238E27FC236}">
                <a16:creationId xmlns:a16="http://schemas.microsoft.com/office/drawing/2014/main" id="{FD41D0EB-DF32-4484-B373-4DA84D1A9096}"/>
              </a:ext>
            </a:extLst>
          </p:cNvPr>
          <p:cNvGrpSpPr>
            <a:grpSpLocks/>
          </p:cNvGrpSpPr>
          <p:nvPr/>
        </p:nvGrpSpPr>
        <p:grpSpPr bwMode="auto">
          <a:xfrm>
            <a:off x="1883358" y="3269083"/>
            <a:ext cx="9061450" cy="977900"/>
            <a:chOff x="0" y="0"/>
            <a:chExt cx="5708" cy="615"/>
          </a:xfrm>
        </p:grpSpPr>
        <p:sp>
          <p:nvSpPr>
            <p:cNvPr id="54" name="Line 54">
              <a:extLst>
                <a:ext uri="{FF2B5EF4-FFF2-40B4-BE49-F238E27FC236}">
                  <a16:creationId xmlns:a16="http://schemas.microsoft.com/office/drawing/2014/main" id="{BD347268-5298-445A-A8E9-A1E5318C3272}"/>
                </a:ext>
              </a:extLst>
            </p:cNvPr>
            <p:cNvSpPr>
              <a:spLocks noChangeShapeType="1"/>
            </p:cNvSpPr>
            <p:nvPr/>
          </p:nvSpPr>
          <p:spPr bwMode="auto">
            <a:xfrm>
              <a:off x="0" y="384"/>
              <a:ext cx="489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Line 55">
              <a:extLst>
                <a:ext uri="{FF2B5EF4-FFF2-40B4-BE49-F238E27FC236}">
                  <a16:creationId xmlns:a16="http://schemas.microsoft.com/office/drawing/2014/main" id="{6D3B3CBD-9158-49AA-B4C7-1472BE74B18A}"/>
                </a:ext>
              </a:extLst>
            </p:cNvPr>
            <p:cNvSpPr>
              <a:spLocks noChangeShapeType="1"/>
            </p:cNvSpPr>
            <p:nvPr/>
          </p:nvSpPr>
          <p:spPr bwMode="auto">
            <a:xfrm>
              <a:off x="384" y="240"/>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 name="Line 56">
              <a:extLst>
                <a:ext uri="{FF2B5EF4-FFF2-40B4-BE49-F238E27FC236}">
                  <a16:creationId xmlns:a16="http://schemas.microsoft.com/office/drawing/2014/main" id="{84BAC558-1C47-4E85-8C4C-45F86034F690}"/>
                </a:ext>
              </a:extLst>
            </p:cNvPr>
            <p:cNvSpPr>
              <a:spLocks noChangeShapeType="1"/>
            </p:cNvSpPr>
            <p:nvPr/>
          </p:nvSpPr>
          <p:spPr bwMode="auto">
            <a:xfrm>
              <a:off x="1056" y="240"/>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 name="Line 57">
              <a:extLst>
                <a:ext uri="{FF2B5EF4-FFF2-40B4-BE49-F238E27FC236}">
                  <a16:creationId xmlns:a16="http://schemas.microsoft.com/office/drawing/2014/main" id="{CDBBE9A6-AE9D-4D70-B0B6-1D14B5589F46}"/>
                </a:ext>
              </a:extLst>
            </p:cNvPr>
            <p:cNvSpPr>
              <a:spLocks noChangeShapeType="1"/>
            </p:cNvSpPr>
            <p:nvPr/>
          </p:nvSpPr>
          <p:spPr bwMode="auto">
            <a:xfrm>
              <a:off x="1728" y="240"/>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Line 58">
              <a:extLst>
                <a:ext uri="{FF2B5EF4-FFF2-40B4-BE49-F238E27FC236}">
                  <a16:creationId xmlns:a16="http://schemas.microsoft.com/office/drawing/2014/main" id="{F5A59AF6-290F-4629-8A83-AB047572607A}"/>
                </a:ext>
              </a:extLst>
            </p:cNvPr>
            <p:cNvSpPr>
              <a:spLocks noChangeShapeType="1"/>
            </p:cNvSpPr>
            <p:nvPr/>
          </p:nvSpPr>
          <p:spPr bwMode="auto">
            <a:xfrm>
              <a:off x="2400" y="240"/>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 name="Line 59">
              <a:extLst>
                <a:ext uri="{FF2B5EF4-FFF2-40B4-BE49-F238E27FC236}">
                  <a16:creationId xmlns:a16="http://schemas.microsoft.com/office/drawing/2014/main" id="{099D4542-397C-4323-8B3C-EC19686BD7F4}"/>
                </a:ext>
              </a:extLst>
            </p:cNvPr>
            <p:cNvSpPr>
              <a:spLocks noChangeShapeType="1"/>
            </p:cNvSpPr>
            <p:nvPr/>
          </p:nvSpPr>
          <p:spPr bwMode="auto">
            <a:xfrm>
              <a:off x="3072" y="240"/>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 name="Line 60">
              <a:extLst>
                <a:ext uri="{FF2B5EF4-FFF2-40B4-BE49-F238E27FC236}">
                  <a16:creationId xmlns:a16="http://schemas.microsoft.com/office/drawing/2014/main" id="{87F211F5-600C-4A9E-B307-183266211FF9}"/>
                </a:ext>
              </a:extLst>
            </p:cNvPr>
            <p:cNvSpPr>
              <a:spLocks noChangeShapeType="1"/>
            </p:cNvSpPr>
            <p:nvPr/>
          </p:nvSpPr>
          <p:spPr bwMode="auto">
            <a:xfrm>
              <a:off x="3744" y="240"/>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 name="Line 61">
              <a:extLst>
                <a:ext uri="{FF2B5EF4-FFF2-40B4-BE49-F238E27FC236}">
                  <a16:creationId xmlns:a16="http://schemas.microsoft.com/office/drawing/2014/main" id="{5DBDB38E-19F9-4C42-B7F7-CB402E91E619}"/>
                </a:ext>
              </a:extLst>
            </p:cNvPr>
            <p:cNvSpPr>
              <a:spLocks noChangeShapeType="1"/>
            </p:cNvSpPr>
            <p:nvPr/>
          </p:nvSpPr>
          <p:spPr bwMode="auto">
            <a:xfrm>
              <a:off x="4416" y="240"/>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2" name="Object 62">
              <a:extLst>
                <a:ext uri="{FF2B5EF4-FFF2-40B4-BE49-F238E27FC236}">
                  <a16:creationId xmlns:a16="http://schemas.microsoft.com/office/drawing/2014/main" id="{DE354272-323B-4C64-B374-0356B5585129}"/>
                </a:ext>
              </a:extLst>
            </p:cNvPr>
            <p:cNvGraphicFramePr>
              <a:graphicFrameLocks noChangeAspect="1"/>
            </p:cNvGraphicFramePr>
            <p:nvPr/>
          </p:nvGraphicFramePr>
          <p:xfrm>
            <a:off x="960" y="3"/>
            <a:ext cx="328" cy="237"/>
          </p:xfrm>
          <a:graphic>
            <a:graphicData uri="http://schemas.openxmlformats.org/presentationml/2006/ole">
              <mc:AlternateContent xmlns:mc="http://schemas.openxmlformats.org/markup-compatibility/2006">
                <mc:Choice xmlns:v="urn:schemas-microsoft-com:vml" Requires="v">
                  <p:oleObj r:id="rId26" imgW="281302" imgH="204670" progId="Equation.3">
                    <p:embed/>
                  </p:oleObj>
                </mc:Choice>
                <mc:Fallback>
                  <p:oleObj r:id="rId26" imgW="281302" imgH="204670" progId="Equation.3">
                    <p:embed/>
                    <p:pic>
                      <p:nvPicPr>
                        <p:cNvPr id="7230" name="Object 62">
                          <a:extLst>
                            <a:ext uri="{FF2B5EF4-FFF2-40B4-BE49-F238E27FC236}">
                              <a16:creationId xmlns:a16="http://schemas.microsoft.com/office/drawing/2014/main" id="{4FAC005C-E577-4285-973C-7B476859A0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0" y="3"/>
                          <a:ext cx="328"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63">
              <a:extLst>
                <a:ext uri="{FF2B5EF4-FFF2-40B4-BE49-F238E27FC236}">
                  <a16:creationId xmlns:a16="http://schemas.microsoft.com/office/drawing/2014/main" id="{F501A7E5-4669-436F-AE9B-5B41EEE4C7CD}"/>
                </a:ext>
              </a:extLst>
            </p:cNvPr>
            <p:cNvGraphicFramePr>
              <a:graphicFrameLocks noChangeAspect="1"/>
            </p:cNvGraphicFramePr>
            <p:nvPr/>
          </p:nvGraphicFramePr>
          <p:xfrm>
            <a:off x="240" y="0"/>
            <a:ext cx="328" cy="237"/>
          </p:xfrm>
          <a:graphic>
            <a:graphicData uri="http://schemas.openxmlformats.org/presentationml/2006/ole">
              <mc:AlternateContent xmlns:mc="http://schemas.openxmlformats.org/markup-compatibility/2006">
                <mc:Choice xmlns:v="urn:schemas-microsoft-com:vml" Requires="v">
                  <p:oleObj r:id="rId27" imgW="281302" imgH="204670" progId="Equation.3">
                    <p:embed/>
                  </p:oleObj>
                </mc:Choice>
                <mc:Fallback>
                  <p:oleObj r:id="rId27" imgW="281302" imgH="204670" progId="Equation.3">
                    <p:embed/>
                    <p:pic>
                      <p:nvPicPr>
                        <p:cNvPr id="7231" name="Object 63">
                          <a:extLst>
                            <a:ext uri="{FF2B5EF4-FFF2-40B4-BE49-F238E27FC236}">
                              <a16:creationId xmlns:a16="http://schemas.microsoft.com/office/drawing/2014/main" id="{A8AC2803-7D57-4460-A7AF-68D5371EAC1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0" y="0"/>
                          <a:ext cx="328"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 name="Object 64">
              <a:extLst>
                <a:ext uri="{FF2B5EF4-FFF2-40B4-BE49-F238E27FC236}">
                  <a16:creationId xmlns:a16="http://schemas.microsoft.com/office/drawing/2014/main" id="{02967224-CB2C-4A50-ADC1-292F7ED3D447}"/>
                </a:ext>
              </a:extLst>
            </p:cNvPr>
            <p:cNvGraphicFramePr>
              <a:graphicFrameLocks noChangeAspect="1"/>
            </p:cNvGraphicFramePr>
            <p:nvPr/>
          </p:nvGraphicFramePr>
          <p:xfrm>
            <a:off x="2947" y="0"/>
            <a:ext cx="269" cy="237"/>
          </p:xfrm>
          <a:graphic>
            <a:graphicData uri="http://schemas.openxmlformats.org/presentationml/2006/ole">
              <mc:AlternateContent xmlns:mc="http://schemas.openxmlformats.org/markup-compatibility/2006">
                <mc:Choice xmlns:v="urn:schemas-microsoft-com:vml" Requires="v">
                  <p:oleObj r:id="rId29" imgW="230214" imgH="204670" progId="Equation.3">
                    <p:embed/>
                  </p:oleObj>
                </mc:Choice>
                <mc:Fallback>
                  <p:oleObj r:id="rId29" imgW="230214" imgH="204670" progId="Equation.3">
                    <p:embed/>
                    <p:pic>
                      <p:nvPicPr>
                        <p:cNvPr id="7232" name="Object 64">
                          <a:extLst>
                            <a:ext uri="{FF2B5EF4-FFF2-40B4-BE49-F238E27FC236}">
                              <a16:creationId xmlns:a16="http://schemas.microsoft.com/office/drawing/2014/main" id="{A4FD4938-677F-4D7B-A37A-62E1B26C716D}"/>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947" y="0"/>
                          <a:ext cx="269"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65">
              <a:extLst>
                <a:ext uri="{FF2B5EF4-FFF2-40B4-BE49-F238E27FC236}">
                  <a16:creationId xmlns:a16="http://schemas.microsoft.com/office/drawing/2014/main" id="{96C3645B-0D24-4AAE-9057-32D2B12F92D3}"/>
                </a:ext>
              </a:extLst>
            </p:cNvPr>
            <p:cNvGraphicFramePr>
              <a:graphicFrameLocks noChangeAspect="1"/>
            </p:cNvGraphicFramePr>
            <p:nvPr/>
          </p:nvGraphicFramePr>
          <p:xfrm>
            <a:off x="3606" y="0"/>
            <a:ext cx="282" cy="237"/>
          </p:xfrm>
          <a:graphic>
            <a:graphicData uri="http://schemas.openxmlformats.org/presentationml/2006/ole">
              <mc:AlternateContent xmlns:mc="http://schemas.openxmlformats.org/markup-compatibility/2006">
                <mc:Choice xmlns:v="urn:schemas-microsoft-com:vml" Requires="v">
                  <p:oleObj r:id="rId31" imgW="242986" imgH="204670" progId="Equation.3">
                    <p:embed/>
                  </p:oleObj>
                </mc:Choice>
                <mc:Fallback>
                  <p:oleObj r:id="rId31" imgW="242986" imgH="204670" progId="Equation.3">
                    <p:embed/>
                    <p:pic>
                      <p:nvPicPr>
                        <p:cNvPr id="7233" name="Object 65">
                          <a:extLst>
                            <a:ext uri="{FF2B5EF4-FFF2-40B4-BE49-F238E27FC236}">
                              <a16:creationId xmlns:a16="http://schemas.microsoft.com/office/drawing/2014/main" id="{29A5FB95-F0B9-434A-A37E-DA3B0632496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6" y="0"/>
                          <a:ext cx="282"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 name="Object 66">
              <a:extLst>
                <a:ext uri="{FF2B5EF4-FFF2-40B4-BE49-F238E27FC236}">
                  <a16:creationId xmlns:a16="http://schemas.microsoft.com/office/drawing/2014/main" id="{79F66553-3313-4A5C-BD3E-336E6E354A50}"/>
                </a:ext>
              </a:extLst>
            </p:cNvPr>
            <p:cNvGraphicFramePr>
              <a:graphicFrameLocks noChangeAspect="1"/>
            </p:cNvGraphicFramePr>
            <p:nvPr/>
          </p:nvGraphicFramePr>
          <p:xfrm>
            <a:off x="4291" y="0"/>
            <a:ext cx="269" cy="237"/>
          </p:xfrm>
          <a:graphic>
            <a:graphicData uri="http://schemas.openxmlformats.org/presentationml/2006/ole">
              <mc:AlternateContent xmlns:mc="http://schemas.openxmlformats.org/markup-compatibility/2006">
                <mc:Choice xmlns:v="urn:schemas-microsoft-com:vml" Requires="v">
                  <p:oleObj r:id="rId32" imgW="230214" imgH="204670" progId="Equation.3">
                    <p:embed/>
                  </p:oleObj>
                </mc:Choice>
                <mc:Fallback>
                  <p:oleObj r:id="rId32" imgW="230214" imgH="204670" progId="Equation.3">
                    <p:embed/>
                    <p:pic>
                      <p:nvPicPr>
                        <p:cNvPr id="7234" name="Object 66">
                          <a:extLst>
                            <a:ext uri="{FF2B5EF4-FFF2-40B4-BE49-F238E27FC236}">
                              <a16:creationId xmlns:a16="http://schemas.microsoft.com/office/drawing/2014/main" id="{FF8E75A7-F8B8-45B1-8492-082E11F33418}"/>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291" y="0"/>
                          <a:ext cx="269"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 name="Object 67">
              <a:extLst>
                <a:ext uri="{FF2B5EF4-FFF2-40B4-BE49-F238E27FC236}">
                  <a16:creationId xmlns:a16="http://schemas.microsoft.com/office/drawing/2014/main" id="{6A4F22C2-EFB2-4257-952F-036ACC45840D}"/>
                </a:ext>
              </a:extLst>
            </p:cNvPr>
            <p:cNvGraphicFramePr>
              <a:graphicFrameLocks noChangeAspect="1"/>
            </p:cNvGraphicFramePr>
            <p:nvPr/>
          </p:nvGraphicFramePr>
          <p:xfrm>
            <a:off x="2320" y="0"/>
            <a:ext cx="128" cy="240"/>
          </p:xfrm>
          <a:graphic>
            <a:graphicData uri="http://schemas.openxmlformats.org/presentationml/2006/ole">
              <mc:AlternateContent xmlns:mc="http://schemas.openxmlformats.org/markup-compatibility/2006">
                <mc:Choice xmlns:v="urn:schemas-microsoft-com:vml" Requires="v">
                  <p:oleObj r:id="rId34" imgW="89643" imgH="166209" progId="Equation.3">
                    <p:embed/>
                  </p:oleObj>
                </mc:Choice>
                <mc:Fallback>
                  <p:oleObj r:id="rId34" imgW="89643" imgH="166209" progId="Equation.3">
                    <p:embed/>
                    <p:pic>
                      <p:nvPicPr>
                        <p:cNvPr id="7235" name="Object 67">
                          <a:extLst>
                            <a:ext uri="{FF2B5EF4-FFF2-40B4-BE49-F238E27FC236}">
                              <a16:creationId xmlns:a16="http://schemas.microsoft.com/office/drawing/2014/main" id="{D5CE4E57-6DAD-4F34-B1E5-003B3DF5DA0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320" y="0"/>
                          <a:ext cx="12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68">
              <a:extLst>
                <a:ext uri="{FF2B5EF4-FFF2-40B4-BE49-F238E27FC236}">
                  <a16:creationId xmlns:a16="http://schemas.microsoft.com/office/drawing/2014/main" id="{34413CFB-FD51-490D-9329-6CFA5B689AFE}"/>
                </a:ext>
              </a:extLst>
            </p:cNvPr>
            <p:cNvGraphicFramePr>
              <a:graphicFrameLocks noChangeAspect="1"/>
            </p:cNvGraphicFramePr>
            <p:nvPr/>
          </p:nvGraphicFramePr>
          <p:xfrm>
            <a:off x="1592" y="0"/>
            <a:ext cx="328" cy="237"/>
          </p:xfrm>
          <a:graphic>
            <a:graphicData uri="http://schemas.openxmlformats.org/presentationml/2006/ole">
              <mc:AlternateContent xmlns:mc="http://schemas.openxmlformats.org/markup-compatibility/2006">
                <mc:Choice xmlns:v="urn:schemas-microsoft-com:vml" Requires="v">
                  <p:oleObj r:id="rId35" imgW="281302" imgH="204670" progId="Equation.3">
                    <p:embed/>
                  </p:oleObj>
                </mc:Choice>
                <mc:Fallback>
                  <p:oleObj r:id="rId35" imgW="281302" imgH="204670" progId="Equation.3">
                    <p:embed/>
                    <p:pic>
                      <p:nvPicPr>
                        <p:cNvPr id="7236" name="Object 68">
                          <a:extLst>
                            <a:ext uri="{FF2B5EF4-FFF2-40B4-BE49-F238E27FC236}">
                              <a16:creationId xmlns:a16="http://schemas.microsoft.com/office/drawing/2014/main" id="{0328BD2C-C5F9-48A7-8A77-57C6222F7981}"/>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92" y="0"/>
                          <a:ext cx="328"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69">
              <a:extLst>
                <a:ext uri="{FF2B5EF4-FFF2-40B4-BE49-F238E27FC236}">
                  <a16:creationId xmlns:a16="http://schemas.microsoft.com/office/drawing/2014/main" id="{FC8F0222-0354-42C0-B27D-63A25959A34E}"/>
                </a:ext>
              </a:extLst>
            </p:cNvPr>
            <p:cNvGraphicFramePr>
              <a:graphicFrameLocks noChangeAspect="1"/>
            </p:cNvGraphicFramePr>
            <p:nvPr/>
          </p:nvGraphicFramePr>
          <p:xfrm>
            <a:off x="4896" y="144"/>
            <a:ext cx="572" cy="260"/>
          </p:xfrm>
          <a:graphic>
            <a:graphicData uri="http://schemas.openxmlformats.org/presentationml/2006/ole">
              <mc:AlternateContent xmlns:mc="http://schemas.openxmlformats.org/markup-compatibility/2006">
                <mc:Choice xmlns:v="urn:schemas-microsoft-com:vml" Requires="v">
                  <p:oleObj r:id="rId37" imgW="446366" imgH="204225" progId="Equation.3">
                    <p:embed/>
                  </p:oleObj>
                </mc:Choice>
                <mc:Fallback>
                  <p:oleObj r:id="rId37" imgW="446366" imgH="204225" progId="Equation.3">
                    <p:embed/>
                    <p:pic>
                      <p:nvPicPr>
                        <p:cNvPr id="7237" name="Object 69">
                          <a:extLst>
                            <a:ext uri="{FF2B5EF4-FFF2-40B4-BE49-F238E27FC236}">
                              <a16:creationId xmlns:a16="http://schemas.microsoft.com/office/drawing/2014/main" id="{DCCBF945-15D4-4D0B-92E6-66AB685A2F5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96" y="144"/>
                          <a:ext cx="572"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 name="Text Box 70">
              <a:extLst>
                <a:ext uri="{FF2B5EF4-FFF2-40B4-BE49-F238E27FC236}">
                  <a16:creationId xmlns:a16="http://schemas.microsoft.com/office/drawing/2014/main" id="{29598B46-DC98-4DC5-8A70-26312749664D}"/>
                </a:ext>
              </a:extLst>
            </p:cNvPr>
            <p:cNvSpPr txBox="1">
              <a:spLocks noChangeArrowheads="1"/>
            </p:cNvSpPr>
            <p:nvPr/>
          </p:nvSpPr>
          <p:spPr bwMode="auto">
            <a:xfrm>
              <a:off x="4892" y="384"/>
              <a:ext cx="8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b="1">
                  <a:solidFill>
                    <a:srgbClr val="990000"/>
                  </a:solidFill>
                  <a:ea typeface="楷体_GB2312" pitchFamily="1" charset="-122"/>
                </a:rPr>
                <a:t>对数坐标</a:t>
              </a:r>
            </a:p>
          </p:txBody>
        </p:sp>
      </p:grpSp>
      <p:grpSp>
        <p:nvGrpSpPr>
          <p:cNvPr id="71" name="Group 71">
            <a:extLst>
              <a:ext uri="{FF2B5EF4-FFF2-40B4-BE49-F238E27FC236}">
                <a16:creationId xmlns:a16="http://schemas.microsoft.com/office/drawing/2014/main" id="{65E03F6A-5C81-49C9-836E-49E410C62742}"/>
              </a:ext>
            </a:extLst>
          </p:cNvPr>
          <p:cNvGrpSpPr>
            <a:grpSpLocks/>
          </p:cNvGrpSpPr>
          <p:nvPr/>
        </p:nvGrpSpPr>
        <p:grpSpPr bwMode="auto">
          <a:xfrm>
            <a:off x="2556458" y="3907258"/>
            <a:ext cx="1371600" cy="701675"/>
            <a:chOff x="0" y="0"/>
            <a:chExt cx="864" cy="442"/>
          </a:xfrm>
        </p:grpSpPr>
        <p:sp>
          <p:nvSpPr>
            <p:cNvPr id="72" name="Line 72">
              <a:extLst>
                <a:ext uri="{FF2B5EF4-FFF2-40B4-BE49-F238E27FC236}">
                  <a16:creationId xmlns:a16="http://schemas.microsoft.com/office/drawing/2014/main" id="{FD7C8BF5-F5F7-4C41-B65C-CA38498DC5B3}"/>
                </a:ext>
              </a:extLst>
            </p:cNvPr>
            <p:cNvSpPr>
              <a:spLocks noChangeShapeType="1"/>
            </p:cNvSpPr>
            <p:nvPr/>
          </p:nvSpPr>
          <p:spPr bwMode="auto">
            <a:xfrm>
              <a:off x="0" y="0"/>
              <a:ext cx="0" cy="288"/>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 name="Line 73">
              <a:extLst>
                <a:ext uri="{FF2B5EF4-FFF2-40B4-BE49-F238E27FC236}">
                  <a16:creationId xmlns:a16="http://schemas.microsoft.com/office/drawing/2014/main" id="{F236767A-CEF4-44A6-9960-B8A041376621}"/>
                </a:ext>
              </a:extLst>
            </p:cNvPr>
            <p:cNvSpPr>
              <a:spLocks noChangeShapeType="1"/>
            </p:cNvSpPr>
            <p:nvPr/>
          </p:nvSpPr>
          <p:spPr bwMode="auto">
            <a:xfrm>
              <a:off x="864" y="0"/>
              <a:ext cx="0" cy="288"/>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 name="Text Box 74">
              <a:extLst>
                <a:ext uri="{FF2B5EF4-FFF2-40B4-BE49-F238E27FC236}">
                  <a16:creationId xmlns:a16="http://schemas.microsoft.com/office/drawing/2014/main" id="{0EE9AEE5-75E8-454B-9809-CB897503E191}"/>
                </a:ext>
              </a:extLst>
            </p:cNvPr>
            <p:cNvSpPr txBox="1">
              <a:spLocks noChangeArrowheads="1"/>
            </p:cNvSpPr>
            <p:nvPr/>
          </p:nvSpPr>
          <p:spPr bwMode="auto">
            <a:xfrm>
              <a:off x="48" y="192"/>
              <a:ext cx="8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2000" b="1">
                  <a:solidFill>
                    <a:srgbClr val="990000"/>
                  </a:solidFill>
                  <a:ea typeface="楷体_GB2312" pitchFamily="1" charset="-122"/>
                </a:rPr>
                <a:t>软</a:t>
              </a:r>
              <a:r>
                <a:rPr lang="en-US" altLang="zh-CN" sz="2000" b="1">
                  <a:solidFill>
                    <a:srgbClr val="990000"/>
                  </a:solidFill>
                  <a:ea typeface="楷体_GB2312" pitchFamily="1" charset="-122"/>
                </a:rPr>
                <a:t>x</a:t>
              </a:r>
              <a:r>
                <a:rPr lang="zh-CN" altLang="en-US" sz="2000" b="1">
                  <a:solidFill>
                    <a:srgbClr val="990000"/>
                  </a:solidFill>
                  <a:ea typeface="楷体_GB2312" pitchFamily="1" charset="-122"/>
                </a:rPr>
                <a:t>射线</a:t>
              </a:r>
            </a:p>
          </p:txBody>
        </p:sp>
      </p:grpSp>
      <p:grpSp>
        <p:nvGrpSpPr>
          <p:cNvPr id="75" name="Group 75">
            <a:extLst>
              <a:ext uri="{FF2B5EF4-FFF2-40B4-BE49-F238E27FC236}">
                <a16:creationId xmlns:a16="http://schemas.microsoft.com/office/drawing/2014/main" id="{DD9D19C2-9E01-4A86-AE74-983BDDBB7D6F}"/>
              </a:ext>
            </a:extLst>
          </p:cNvPr>
          <p:cNvGrpSpPr>
            <a:grpSpLocks/>
          </p:cNvGrpSpPr>
          <p:nvPr/>
        </p:nvGrpSpPr>
        <p:grpSpPr bwMode="auto">
          <a:xfrm>
            <a:off x="4004258" y="3907258"/>
            <a:ext cx="914400" cy="914400"/>
            <a:chOff x="0" y="0"/>
            <a:chExt cx="576" cy="576"/>
          </a:xfrm>
        </p:grpSpPr>
        <p:sp>
          <p:nvSpPr>
            <p:cNvPr id="76" name="Line 76">
              <a:extLst>
                <a:ext uri="{FF2B5EF4-FFF2-40B4-BE49-F238E27FC236}">
                  <a16:creationId xmlns:a16="http://schemas.microsoft.com/office/drawing/2014/main" id="{6D452AF6-3E66-4166-99A6-2B0B30B05983}"/>
                </a:ext>
              </a:extLst>
            </p:cNvPr>
            <p:cNvSpPr>
              <a:spLocks noChangeShapeType="1"/>
            </p:cNvSpPr>
            <p:nvPr/>
          </p:nvSpPr>
          <p:spPr bwMode="auto">
            <a:xfrm>
              <a:off x="576" y="0"/>
              <a:ext cx="0" cy="288"/>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Text Box 77">
              <a:extLst>
                <a:ext uri="{FF2B5EF4-FFF2-40B4-BE49-F238E27FC236}">
                  <a16:creationId xmlns:a16="http://schemas.microsoft.com/office/drawing/2014/main" id="{C25F8F9F-EB0A-43BF-AC0E-F5DF2C40EADF}"/>
                </a:ext>
              </a:extLst>
            </p:cNvPr>
            <p:cNvSpPr txBox="1">
              <a:spLocks noChangeArrowheads="1"/>
            </p:cNvSpPr>
            <p:nvPr/>
          </p:nvSpPr>
          <p:spPr bwMode="auto">
            <a:xfrm>
              <a:off x="0" y="172"/>
              <a:ext cx="57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b="1">
                  <a:solidFill>
                    <a:srgbClr val="0033CC"/>
                  </a:solidFill>
                  <a:ea typeface="楷体_GB2312" pitchFamily="1" charset="-122"/>
                </a:rPr>
                <a:t>真空紫外线</a:t>
              </a:r>
            </a:p>
          </p:txBody>
        </p:sp>
      </p:grpSp>
      <p:grpSp>
        <p:nvGrpSpPr>
          <p:cNvPr id="78" name="Group 78">
            <a:extLst>
              <a:ext uri="{FF2B5EF4-FFF2-40B4-BE49-F238E27FC236}">
                <a16:creationId xmlns:a16="http://schemas.microsoft.com/office/drawing/2014/main" id="{36A1BC52-CD06-45B2-9942-DE234720FBD8}"/>
              </a:ext>
            </a:extLst>
          </p:cNvPr>
          <p:cNvGrpSpPr>
            <a:grpSpLocks/>
          </p:cNvGrpSpPr>
          <p:nvPr/>
        </p:nvGrpSpPr>
        <p:grpSpPr bwMode="auto">
          <a:xfrm>
            <a:off x="4917071" y="3907258"/>
            <a:ext cx="458787" cy="1600200"/>
            <a:chOff x="0" y="0"/>
            <a:chExt cx="289" cy="1008"/>
          </a:xfrm>
        </p:grpSpPr>
        <p:sp>
          <p:nvSpPr>
            <p:cNvPr id="79" name="Line 79">
              <a:extLst>
                <a:ext uri="{FF2B5EF4-FFF2-40B4-BE49-F238E27FC236}">
                  <a16:creationId xmlns:a16="http://schemas.microsoft.com/office/drawing/2014/main" id="{EB280322-9531-40C2-92C5-96E39E43C524}"/>
                </a:ext>
              </a:extLst>
            </p:cNvPr>
            <p:cNvSpPr>
              <a:spLocks noChangeShapeType="1"/>
            </p:cNvSpPr>
            <p:nvPr/>
          </p:nvSpPr>
          <p:spPr bwMode="auto">
            <a:xfrm>
              <a:off x="289" y="0"/>
              <a:ext cx="0" cy="288"/>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0" name="Text Box 80">
              <a:extLst>
                <a:ext uri="{FF2B5EF4-FFF2-40B4-BE49-F238E27FC236}">
                  <a16:creationId xmlns:a16="http://schemas.microsoft.com/office/drawing/2014/main" id="{B85F5002-A8F5-43E9-823C-016A9E865711}"/>
                </a:ext>
              </a:extLst>
            </p:cNvPr>
            <p:cNvSpPr txBox="1">
              <a:spLocks noChangeArrowheads="1"/>
            </p:cNvSpPr>
            <p:nvPr/>
          </p:nvSpPr>
          <p:spPr bwMode="auto">
            <a:xfrm>
              <a:off x="0" y="144"/>
              <a:ext cx="289" cy="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p>
              <a:pPr>
                <a:spcBef>
                  <a:spcPct val="50000"/>
                </a:spcBef>
              </a:pPr>
              <a:r>
                <a:rPr lang="zh-CN" altLang="en-US" b="1">
                  <a:solidFill>
                    <a:srgbClr val="CC3399"/>
                  </a:solidFill>
                  <a:ea typeface="楷体_GB2312" pitchFamily="1" charset="-122"/>
                </a:rPr>
                <a:t>紫外光</a:t>
              </a:r>
            </a:p>
          </p:txBody>
        </p:sp>
      </p:grpSp>
      <p:grpSp>
        <p:nvGrpSpPr>
          <p:cNvPr id="81" name="Group 81">
            <a:extLst>
              <a:ext uri="{FF2B5EF4-FFF2-40B4-BE49-F238E27FC236}">
                <a16:creationId xmlns:a16="http://schemas.microsoft.com/office/drawing/2014/main" id="{937103B7-D626-42A5-A7F4-F343C54667FB}"/>
              </a:ext>
            </a:extLst>
          </p:cNvPr>
          <p:cNvGrpSpPr>
            <a:grpSpLocks/>
          </p:cNvGrpSpPr>
          <p:nvPr/>
        </p:nvGrpSpPr>
        <p:grpSpPr bwMode="auto">
          <a:xfrm>
            <a:off x="5299658" y="3907258"/>
            <a:ext cx="458788" cy="1447800"/>
            <a:chOff x="0" y="0"/>
            <a:chExt cx="289" cy="912"/>
          </a:xfrm>
        </p:grpSpPr>
        <p:sp>
          <p:nvSpPr>
            <p:cNvPr id="82" name="Line 82">
              <a:extLst>
                <a:ext uri="{FF2B5EF4-FFF2-40B4-BE49-F238E27FC236}">
                  <a16:creationId xmlns:a16="http://schemas.microsoft.com/office/drawing/2014/main" id="{6D6F3202-7B74-4999-B820-5596F8ABD397}"/>
                </a:ext>
              </a:extLst>
            </p:cNvPr>
            <p:cNvSpPr>
              <a:spLocks noChangeShapeType="1"/>
            </p:cNvSpPr>
            <p:nvPr/>
          </p:nvSpPr>
          <p:spPr bwMode="auto">
            <a:xfrm>
              <a:off x="240" y="0"/>
              <a:ext cx="0" cy="288"/>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3" name="Text Box 83">
              <a:extLst>
                <a:ext uri="{FF2B5EF4-FFF2-40B4-BE49-F238E27FC236}">
                  <a16:creationId xmlns:a16="http://schemas.microsoft.com/office/drawing/2014/main" id="{09E3E71D-5B77-467A-9F7C-917C17D5D1C0}"/>
                </a:ext>
              </a:extLst>
            </p:cNvPr>
            <p:cNvSpPr txBox="1">
              <a:spLocks noChangeArrowheads="1"/>
            </p:cNvSpPr>
            <p:nvPr/>
          </p:nvSpPr>
          <p:spPr bwMode="auto">
            <a:xfrm>
              <a:off x="0" y="144"/>
              <a:ext cx="289"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p>
              <a:pPr>
                <a:spcBef>
                  <a:spcPct val="50000"/>
                </a:spcBef>
              </a:pPr>
              <a:r>
                <a:rPr lang="zh-CN" altLang="en-US" b="1">
                  <a:solidFill>
                    <a:srgbClr val="0033CC"/>
                  </a:solidFill>
                  <a:ea typeface="楷体_GB2312" pitchFamily="1" charset="-122"/>
                </a:rPr>
                <a:t>可见光</a:t>
              </a:r>
            </a:p>
          </p:txBody>
        </p:sp>
      </p:grpSp>
      <p:grpSp>
        <p:nvGrpSpPr>
          <p:cNvPr id="84" name="Group 84">
            <a:extLst>
              <a:ext uri="{FF2B5EF4-FFF2-40B4-BE49-F238E27FC236}">
                <a16:creationId xmlns:a16="http://schemas.microsoft.com/office/drawing/2014/main" id="{07210B93-A0D8-4F4B-BFEF-982A1D84BEDB}"/>
              </a:ext>
            </a:extLst>
          </p:cNvPr>
          <p:cNvGrpSpPr>
            <a:grpSpLocks/>
          </p:cNvGrpSpPr>
          <p:nvPr/>
        </p:nvGrpSpPr>
        <p:grpSpPr bwMode="auto">
          <a:xfrm>
            <a:off x="5756858" y="3907258"/>
            <a:ext cx="762000" cy="838200"/>
            <a:chOff x="0" y="0"/>
            <a:chExt cx="480" cy="528"/>
          </a:xfrm>
        </p:grpSpPr>
        <p:sp>
          <p:nvSpPr>
            <p:cNvPr id="85" name="Line 85">
              <a:extLst>
                <a:ext uri="{FF2B5EF4-FFF2-40B4-BE49-F238E27FC236}">
                  <a16:creationId xmlns:a16="http://schemas.microsoft.com/office/drawing/2014/main" id="{CC6EEEC7-3F01-4715-A84D-B69B20AF221B}"/>
                </a:ext>
              </a:extLst>
            </p:cNvPr>
            <p:cNvSpPr>
              <a:spLocks noChangeShapeType="1"/>
            </p:cNvSpPr>
            <p:nvPr/>
          </p:nvSpPr>
          <p:spPr bwMode="auto">
            <a:xfrm>
              <a:off x="384" y="0"/>
              <a:ext cx="0" cy="288"/>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 name="Text Box 86">
              <a:extLst>
                <a:ext uri="{FF2B5EF4-FFF2-40B4-BE49-F238E27FC236}">
                  <a16:creationId xmlns:a16="http://schemas.microsoft.com/office/drawing/2014/main" id="{F2F6D5FE-AFB2-4141-8C41-FFDE1D782A8A}"/>
                </a:ext>
              </a:extLst>
            </p:cNvPr>
            <p:cNvSpPr txBox="1">
              <a:spLocks noChangeArrowheads="1"/>
            </p:cNvSpPr>
            <p:nvPr/>
          </p:nvSpPr>
          <p:spPr bwMode="auto">
            <a:xfrm>
              <a:off x="0" y="124"/>
              <a:ext cx="48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b="1">
                  <a:solidFill>
                    <a:srgbClr val="CC6600"/>
                  </a:solidFill>
                  <a:ea typeface="楷体_GB2312" pitchFamily="1" charset="-122"/>
                </a:rPr>
                <a:t>近红外光</a:t>
              </a:r>
            </a:p>
          </p:txBody>
        </p:sp>
      </p:grpSp>
      <p:grpSp>
        <p:nvGrpSpPr>
          <p:cNvPr id="87" name="Group 87">
            <a:extLst>
              <a:ext uri="{FF2B5EF4-FFF2-40B4-BE49-F238E27FC236}">
                <a16:creationId xmlns:a16="http://schemas.microsoft.com/office/drawing/2014/main" id="{B4A97C85-F1CF-430B-84B6-2C2E31B05743}"/>
              </a:ext>
            </a:extLst>
          </p:cNvPr>
          <p:cNvGrpSpPr>
            <a:grpSpLocks/>
          </p:cNvGrpSpPr>
          <p:nvPr/>
        </p:nvGrpSpPr>
        <p:grpSpPr bwMode="auto">
          <a:xfrm>
            <a:off x="6518858" y="3907258"/>
            <a:ext cx="838200" cy="869950"/>
            <a:chOff x="0" y="0"/>
            <a:chExt cx="528" cy="548"/>
          </a:xfrm>
        </p:grpSpPr>
        <p:sp>
          <p:nvSpPr>
            <p:cNvPr id="88" name="Line 88">
              <a:extLst>
                <a:ext uri="{FF2B5EF4-FFF2-40B4-BE49-F238E27FC236}">
                  <a16:creationId xmlns:a16="http://schemas.microsoft.com/office/drawing/2014/main" id="{BF08B1A3-5627-4949-BAF6-7029DA20DFB6}"/>
                </a:ext>
              </a:extLst>
            </p:cNvPr>
            <p:cNvSpPr>
              <a:spLocks noChangeShapeType="1"/>
            </p:cNvSpPr>
            <p:nvPr/>
          </p:nvSpPr>
          <p:spPr bwMode="auto">
            <a:xfrm>
              <a:off x="528" y="0"/>
              <a:ext cx="0" cy="288"/>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9" name="Text Box 89">
              <a:extLst>
                <a:ext uri="{FF2B5EF4-FFF2-40B4-BE49-F238E27FC236}">
                  <a16:creationId xmlns:a16="http://schemas.microsoft.com/office/drawing/2014/main" id="{BB0F3D02-442D-46E9-8DA0-ADE33A0B5AE7}"/>
                </a:ext>
              </a:extLst>
            </p:cNvPr>
            <p:cNvSpPr txBox="1">
              <a:spLocks noChangeArrowheads="1"/>
            </p:cNvSpPr>
            <p:nvPr/>
          </p:nvSpPr>
          <p:spPr bwMode="auto">
            <a:xfrm>
              <a:off x="0" y="144"/>
              <a:ext cx="43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b="1">
                  <a:solidFill>
                    <a:srgbClr val="CC3399"/>
                  </a:solidFill>
                  <a:ea typeface="楷体_GB2312" pitchFamily="1" charset="-122"/>
                </a:rPr>
                <a:t>中红外光</a:t>
              </a:r>
            </a:p>
          </p:txBody>
        </p:sp>
      </p:grpSp>
      <p:grpSp>
        <p:nvGrpSpPr>
          <p:cNvPr id="90" name="Group 90">
            <a:extLst>
              <a:ext uri="{FF2B5EF4-FFF2-40B4-BE49-F238E27FC236}">
                <a16:creationId xmlns:a16="http://schemas.microsoft.com/office/drawing/2014/main" id="{703ECB56-1F44-41C9-AF08-24CF5B709860}"/>
              </a:ext>
            </a:extLst>
          </p:cNvPr>
          <p:cNvGrpSpPr>
            <a:grpSpLocks/>
          </p:cNvGrpSpPr>
          <p:nvPr/>
        </p:nvGrpSpPr>
        <p:grpSpPr bwMode="auto">
          <a:xfrm>
            <a:off x="7585658" y="3907258"/>
            <a:ext cx="1371600" cy="701675"/>
            <a:chOff x="0" y="0"/>
            <a:chExt cx="864" cy="442"/>
          </a:xfrm>
        </p:grpSpPr>
        <p:sp>
          <p:nvSpPr>
            <p:cNvPr id="91" name="Line 91">
              <a:extLst>
                <a:ext uri="{FF2B5EF4-FFF2-40B4-BE49-F238E27FC236}">
                  <a16:creationId xmlns:a16="http://schemas.microsoft.com/office/drawing/2014/main" id="{B45A62F7-3429-48C2-B72A-17C1E48D5BB6}"/>
                </a:ext>
              </a:extLst>
            </p:cNvPr>
            <p:cNvSpPr>
              <a:spLocks noChangeShapeType="1"/>
            </p:cNvSpPr>
            <p:nvPr/>
          </p:nvSpPr>
          <p:spPr bwMode="auto">
            <a:xfrm>
              <a:off x="864" y="0"/>
              <a:ext cx="0" cy="288"/>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 name="Text Box 92">
              <a:extLst>
                <a:ext uri="{FF2B5EF4-FFF2-40B4-BE49-F238E27FC236}">
                  <a16:creationId xmlns:a16="http://schemas.microsoft.com/office/drawing/2014/main" id="{2709807D-9DA0-417F-B93F-CF0DBB396B15}"/>
                </a:ext>
              </a:extLst>
            </p:cNvPr>
            <p:cNvSpPr txBox="1">
              <a:spLocks noChangeArrowheads="1"/>
            </p:cNvSpPr>
            <p:nvPr/>
          </p:nvSpPr>
          <p:spPr bwMode="auto">
            <a:xfrm>
              <a:off x="0" y="192"/>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2000" b="1">
                  <a:solidFill>
                    <a:srgbClr val="FF3300"/>
                  </a:solidFill>
                  <a:ea typeface="楷体_GB2312" pitchFamily="1" charset="-122"/>
                </a:rPr>
                <a:t>远红外光</a:t>
              </a:r>
            </a:p>
          </p:txBody>
        </p:sp>
      </p:grpSp>
      <p:grpSp>
        <p:nvGrpSpPr>
          <p:cNvPr id="93" name="Group 93">
            <a:extLst>
              <a:ext uri="{FF2B5EF4-FFF2-40B4-BE49-F238E27FC236}">
                <a16:creationId xmlns:a16="http://schemas.microsoft.com/office/drawing/2014/main" id="{6479231E-9C9C-4B3A-9D86-CCA40E6E8CBD}"/>
              </a:ext>
            </a:extLst>
          </p:cNvPr>
          <p:cNvGrpSpPr>
            <a:grpSpLocks/>
          </p:cNvGrpSpPr>
          <p:nvPr/>
        </p:nvGrpSpPr>
        <p:grpSpPr bwMode="auto">
          <a:xfrm>
            <a:off x="2175458" y="4593058"/>
            <a:ext cx="7239000" cy="457200"/>
            <a:chOff x="0" y="0"/>
            <a:chExt cx="4560" cy="288"/>
          </a:xfrm>
        </p:grpSpPr>
        <p:sp>
          <p:nvSpPr>
            <p:cNvPr id="94" name="Line 94">
              <a:extLst>
                <a:ext uri="{FF2B5EF4-FFF2-40B4-BE49-F238E27FC236}">
                  <a16:creationId xmlns:a16="http://schemas.microsoft.com/office/drawing/2014/main" id="{AEA2F444-842E-4C61-8B05-00D5B5D57D14}"/>
                </a:ext>
              </a:extLst>
            </p:cNvPr>
            <p:cNvSpPr>
              <a:spLocks noChangeShapeType="1"/>
            </p:cNvSpPr>
            <p:nvPr/>
          </p:nvSpPr>
          <p:spPr bwMode="auto">
            <a:xfrm>
              <a:off x="2208" y="0"/>
              <a:ext cx="0" cy="288"/>
            </a:xfrm>
            <a:prstGeom prst="line">
              <a:avLst/>
            </a:prstGeom>
            <a:noFill/>
            <a:ln w="28575">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5" name="Line 95">
              <a:extLst>
                <a:ext uri="{FF2B5EF4-FFF2-40B4-BE49-F238E27FC236}">
                  <a16:creationId xmlns:a16="http://schemas.microsoft.com/office/drawing/2014/main" id="{CC5121D3-E76C-40AC-BB33-16E0C590C816}"/>
                </a:ext>
              </a:extLst>
            </p:cNvPr>
            <p:cNvSpPr>
              <a:spLocks noChangeShapeType="1"/>
            </p:cNvSpPr>
            <p:nvPr/>
          </p:nvSpPr>
          <p:spPr bwMode="auto">
            <a:xfrm>
              <a:off x="2016" y="0"/>
              <a:ext cx="0" cy="288"/>
            </a:xfrm>
            <a:prstGeom prst="line">
              <a:avLst/>
            </a:prstGeom>
            <a:noFill/>
            <a:ln w="28575">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6" name="Line 96">
              <a:extLst>
                <a:ext uri="{FF2B5EF4-FFF2-40B4-BE49-F238E27FC236}">
                  <a16:creationId xmlns:a16="http://schemas.microsoft.com/office/drawing/2014/main" id="{513B2177-FB2E-476A-BB31-E270C7DF6593}"/>
                </a:ext>
              </a:extLst>
            </p:cNvPr>
            <p:cNvSpPr>
              <a:spLocks noChangeShapeType="1"/>
            </p:cNvSpPr>
            <p:nvPr/>
          </p:nvSpPr>
          <p:spPr bwMode="auto">
            <a:xfrm>
              <a:off x="2208" y="288"/>
              <a:ext cx="2352" cy="0"/>
            </a:xfrm>
            <a:prstGeom prst="line">
              <a:avLst/>
            </a:prstGeom>
            <a:noFill/>
            <a:ln w="28575">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 name="Line 97">
              <a:extLst>
                <a:ext uri="{FF2B5EF4-FFF2-40B4-BE49-F238E27FC236}">
                  <a16:creationId xmlns:a16="http://schemas.microsoft.com/office/drawing/2014/main" id="{61CB7D28-26B1-4F5B-A6F0-5755C89B4666}"/>
                </a:ext>
              </a:extLst>
            </p:cNvPr>
            <p:cNvSpPr>
              <a:spLocks noChangeShapeType="1"/>
            </p:cNvSpPr>
            <p:nvPr/>
          </p:nvSpPr>
          <p:spPr bwMode="auto">
            <a:xfrm>
              <a:off x="0" y="288"/>
              <a:ext cx="2016" cy="0"/>
            </a:xfrm>
            <a:prstGeom prst="line">
              <a:avLst/>
            </a:prstGeom>
            <a:noFill/>
            <a:ln w="28575">
              <a:solidFill>
                <a:srgbClr val="00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98" name="Group 98">
            <a:extLst>
              <a:ext uri="{FF2B5EF4-FFF2-40B4-BE49-F238E27FC236}">
                <a16:creationId xmlns:a16="http://schemas.microsoft.com/office/drawing/2014/main" id="{8DDD928F-50AF-42FC-8A3E-47D3EA7EA3FC}"/>
              </a:ext>
            </a:extLst>
          </p:cNvPr>
          <p:cNvGrpSpPr>
            <a:grpSpLocks/>
          </p:cNvGrpSpPr>
          <p:nvPr/>
        </p:nvGrpSpPr>
        <p:grpSpPr bwMode="auto">
          <a:xfrm>
            <a:off x="2029408" y="5213771"/>
            <a:ext cx="8915400" cy="946150"/>
            <a:chOff x="0" y="0"/>
            <a:chExt cx="5616" cy="596"/>
          </a:xfrm>
        </p:grpSpPr>
        <p:sp>
          <p:nvSpPr>
            <p:cNvPr id="99" name="Line 99">
              <a:extLst>
                <a:ext uri="{FF2B5EF4-FFF2-40B4-BE49-F238E27FC236}">
                  <a16:creationId xmlns:a16="http://schemas.microsoft.com/office/drawing/2014/main" id="{72F63387-69DF-47D4-80F6-5C19CEB56E66}"/>
                </a:ext>
              </a:extLst>
            </p:cNvPr>
            <p:cNvSpPr>
              <a:spLocks noChangeShapeType="1"/>
            </p:cNvSpPr>
            <p:nvPr/>
          </p:nvSpPr>
          <p:spPr bwMode="auto">
            <a:xfrm>
              <a:off x="0" y="336"/>
              <a:ext cx="489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0" name="Line 100">
              <a:extLst>
                <a:ext uri="{FF2B5EF4-FFF2-40B4-BE49-F238E27FC236}">
                  <a16:creationId xmlns:a16="http://schemas.microsoft.com/office/drawing/2014/main" id="{1BC10BF0-D21E-40C1-921A-34D5852D7CCE}"/>
                </a:ext>
              </a:extLst>
            </p:cNvPr>
            <p:cNvSpPr>
              <a:spLocks noChangeShapeType="1"/>
            </p:cNvSpPr>
            <p:nvPr/>
          </p:nvSpPr>
          <p:spPr bwMode="auto">
            <a:xfrm>
              <a:off x="192" y="192"/>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1" name="Line 101">
              <a:extLst>
                <a:ext uri="{FF2B5EF4-FFF2-40B4-BE49-F238E27FC236}">
                  <a16:creationId xmlns:a16="http://schemas.microsoft.com/office/drawing/2014/main" id="{1E1D03BB-0B0E-40D7-8871-B4C170FB1211}"/>
                </a:ext>
              </a:extLst>
            </p:cNvPr>
            <p:cNvSpPr>
              <a:spLocks noChangeShapeType="1"/>
            </p:cNvSpPr>
            <p:nvPr/>
          </p:nvSpPr>
          <p:spPr bwMode="auto">
            <a:xfrm>
              <a:off x="960" y="192"/>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 name="Line 102">
              <a:extLst>
                <a:ext uri="{FF2B5EF4-FFF2-40B4-BE49-F238E27FC236}">
                  <a16:creationId xmlns:a16="http://schemas.microsoft.com/office/drawing/2014/main" id="{3DD47F2D-2C10-46CC-8C9B-EB13E6E3699B}"/>
                </a:ext>
              </a:extLst>
            </p:cNvPr>
            <p:cNvSpPr>
              <a:spLocks noChangeShapeType="1"/>
            </p:cNvSpPr>
            <p:nvPr/>
          </p:nvSpPr>
          <p:spPr bwMode="auto">
            <a:xfrm>
              <a:off x="1344" y="192"/>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3" name="Line 103">
              <a:extLst>
                <a:ext uri="{FF2B5EF4-FFF2-40B4-BE49-F238E27FC236}">
                  <a16:creationId xmlns:a16="http://schemas.microsoft.com/office/drawing/2014/main" id="{0C727FD3-B84C-462A-9F4C-11F1A8809C01}"/>
                </a:ext>
              </a:extLst>
            </p:cNvPr>
            <p:cNvSpPr>
              <a:spLocks noChangeShapeType="1"/>
            </p:cNvSpPr>
            <p:nvPr/>
          </p:nvSpPr>
          <p:spPr bwMode="auto">
            <a:xfrm>
              <a:off x="2352" y="192"/>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4" name="Line 104">
              <a:extLst>
                <a:ext uri="{FF2B5EF4-FFF2-40B4-BE49-F238E27FC236}">
                  <a16:creationId xmlns:a16="http://schemas.microsoft.com/office/drawing/2014/main" id="{86CF6D50-82B0-4B37-8B01-5D1F0CDD8AA2}"/>
                </a:ext>
              </a:extLst>
            </p:cNvPr>
            <p:cNvSpPr>
              <a:spLocks noChangeShapeType="1"/>
            </p:cNvSpPr>
            <p:nvPr/>
          </p:nvSpPr>
          <p:spPr bwMode="auto">
            <a:xfrm>
              <a:off x="2592" y="192"/>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5" name="Line 105">
              <a:extLst>
                <a:ext uri="{FF2B5EF4-FFF2-40B4-BE49-F238E27FC236}">
                  <a16:creationId xmlns:a16="http://schemas.microsoft.com/office/drawing/2014/main" id="{1E09A0D9-6369-4D01-B8B0-FD622109F991}"/>
                </a:ext>
              </a:extLst>
            </p:cNvPr>
            <p:cNvSpPr>
              <a:spLocks noChangeShapeType="1"/>
            </p:cNvSpPr>
            <p:nvPr/>
          </p:nvSpPr>
          <p:spPr bwMode="auto">
            <a:xfrm>
              <a:off x="2928" y="192"/>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6" name="Line 106">
              <a:extLst>
                <a:ext uri="{FF2B5EF4-FFF2-40B4-BE49-F238E27FC236}">
                  <a16:creationId xmlns:a16="http://schemas.microsoft.com/office/drawing/2014/main" id="{555036FF-3BA9-4E69-9B81-A0D01FC80A40}"/>
                </a:ext>
              </a:extLst>
            </p:cNvPr>
            <p:cNvSpPr>
              <a:spLocks noChangeShapeType="1"/>
            </p:cNvSpPr>
            <p:nvPr/>
          </p:nvSpPr>
          <p:spPr bwMode="auto">
            <a:xfrm>
              <a:off x="4272" y="192"/>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07" name="Object 107">
              <a:extLst>
                <a:ext uri="{FF2B5EF4-FFF2-40B4-BE49-F238E27FC236}">
                  <a16:creationId xmlns:a16="http://schemas.microsoft.com/office/drawing/2014/main" id="{6DD7CB28-17D0-4AB7-B383-C1AEE08568DF}"/>
                </a:ext>
              </a:extLst>
            </p:cNvPr>
            <p:cNvGraphicFramePr>
              <a:graphicFrameLocks noChangeAspect="1"/>
            </p:cNvGraphicFramePr>
            <p:nvPr/>
          </p:nvGraphicFramePr>
          <p:xfrm>
            <a:off x="48" y="0"/>
            <a:ext cx="324" cy="215"/>
          </p:xfrm>
          <a:graphic>
            <a:graphicData uri="http://schemas.openxmlformats.org/presentationml/2006/ole">
              <mc:AlternateContent xmlns:mc="http://schemas.openxmlformats.org/markup-compatibility/2006">
                <mc:Choice xmlns:v="urn:schemas-microsoft-com:vml" Requires="v">
                  <p:oleObj r:id="rId38" imgW="268296" imgH="178970" progId="Equation.3">
                    <p:embed/>
                  </p:oleObj>
                </mc:Choice>
                <mc:Fallback>
                  <p:oleObj r:id="rId38" imgW="268296" imgH="178970" progId="Equation.3">
                    <p:embed/>
                    <p:pic>
                      <p:nvPicPr>
                        <p:cNvPr id="7275" name="Object 107">
                          <a:extLst>
                            <a:ext uri="{FF2B5EF4-FFF2-40B4-BE49-F238E27FC236}">
                              <a16:creationId xmlns:a16="http://schemas.microsoft.com/office/drawing/2014/main" id="{3EE51805-8E9D-48FC-BB00-397584213BAA}"/>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8" y="0"/>
                          <a:ext cx="324" cy="215"/>
                        </a:xfrm>
                        <a:prstGeom prst="rect">
                          <a:avLst/>
                        </a:prstGeom>
                        <a:noFill/>
                        <a:ln>
                          <a:noFill/>
                        </a:ln>
                        <a:effectLst/>
                        <a:extLst>
                          <a:ext uri="{909E8E84-426E-40DD-AFC4-6F175D3DCCD1}">
                            <a14:hiddenFill xmlns:a14="http://schemas.microsoft.com/office/drawing/2010/main">
                              <a:solidFill>
                                <a:srgbClr val="FFE7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 name="Object 108">
              <a:extLst>
                <a:ext uri="{FF2B5EF4-FFF2-40B4-BE49-F238E27FC236}">
                  <a16:creationId xmlns:a16="http://schemas.microsoft.com/office/drawing/2014/main" id="{CE210C75-8B86-49A9-8A4A-159CC4CA6CA4}"/>
                </a:ext>
              </a:extLst>
            </p:cNvPr>
            <p:cNvGraphicFramePr>
              <a:graphicFrameLocks noChangeAspect="1"/>
            </p:cNvGraphicFramePr>
            <p:nvPr/>
          </p:nvGraphicFramePr>
          <p:xfrm>
            <a:off x="763" y="0"/>
            <a:ext cx="341" cy="215"/>
          </p:xfrm>
          <a:graphic>
            <a:graphicData uri="http://schemas.openxmlformats.org/presentationml/2006/ole">
              <mc:AlternateContent xmlns:mc="http://schemas.openxmlformats.org/markup-compatibility/2006">
                <mc:Choice xmlns:v="urn:schemas-microsoft-com:vml" Requires="v">
                  <p:oleObj r:id="rId40" imgW="281057" imgH="178970" progId="Equation.3">
                    <p:embed/>
                  </p:oleObj>
                </mc:Choice>
                <mc:Fallback>
                  <p:oleObj r:id="rId40" imgW="281057" imgH="178970" progId="Equation.3">
                    <p:embed/>
                    <p:pic>
                      <p:nvPicPr>
                        <p:cNvPr id="7276" name="Object 108">
                          <a:extLst>
                            <a:ext uri="{FF2B5EF4-FFF2-40B4-BE49-F238E27FC236}">
                              <a16:creationId xmlns:a16="http://schemas.microsoft.com/office/drawing/2014/main" id="{FD67E612-B103-4723-8DE9-8A34CF4ED40D}"/>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63" y="0"/>
                          <a:ext cx="341" cy="215"/>
                        </a:xfrm>
                        <a:prstGeom prst="rect">
                          <a:avLst/>
                        </a:prstGeom>
                        <a:noFill/>
                        <a:ln>
                          <a:noFill/>
                        </a:ln>
                        <a:effectLst/>
                        <a:extLst>
                          <a:ext uri="{909E8E84-426E-40DD-AFC4-6F175D3DCCD1}">
                            <a14:hiddenFill xmlns:a14="http://schemas.microsoft.com/office/drawing/2010/main">
                              <a:solidFill>
                                <a:srgbClr val="FFE7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 name="Object 109">
              <a:extLst>
                <a:ext uri="{FF2B5EF4-FFF2-40B4-BE49-F238E27FC236}">
                  <a16:creationId xmlns:a16="http://schemas.microsoft.com/office/drawing/2014/main" id="{70528E3D-E95C-4C8E-9D24-EB51D608A714}"/>
                </a:ext>
              </a:extLst>
            </p:cNvPr>
            <p:cNvGraphicFramePr>
              <a:graphicFrameLocks noChangeAspect="1"/>
            </p:cNvGraphicFramePr>
            <p:nvPr/>
          </p:nvGraphicFramePr>
          <p:xfrm>
            <a:off x="1248" y="0"/>
            <a:ext cx="341" cy="215"/>
          </p:xfrm>
          <a:graphic>
            <a:graphicData uri="http://schemas.openxmlformats.org/presentationml/2006/ole">
              <mc:AlternateContent xmlns:mc="http://schemas.openxmlformats.org/markup-compatibility/2006">
                <mc:Choice xmlns:v="urn:schemas-microsoft-com:vml" Requires="v">
                  <p:oleObj r:id="rId42" imgW="281057" imgH="178970" progId="Equation.3">
                    <p:embed/>
                  </p:oleObj>
                </mc:Choice>
                <mc:Fallback>
                  <p:oleObj r:id="rId42" imgW="281057" imgH="178970" progId="Equation.3">
                    <p:embed/>
                    <p:pic>
                      <p:nvPicPr>
                        <p:cNvPr id="7277" name="Object 109">
                          <a:extLst>
                            <a:ext uri="{FF2B5EF4-FFF2-40B4-BE49-F238E27FC236}">
                              <a16:creationId xmlns:a16="http://schemas.microsoft.com/office/drawing/2014/main" id="{E1217756-4D9B-44C5-97DC-9D24524A45B2}"/>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248" y="0"/>
                          <a:ext cx="341" cy="215"/>
                        </a:xfrm>
                        <a:prstGeom prst="rect">
                          <a:avLst/>
                        </a:prstGeom>
                        <a:noFill/>
                        <a:ln>
                          <a:noFill/>
                        </a:ln>
                        <a:effectLst/>
                        <a:extLst>
                          <a:ext uri="{909E8E84-426E-40DD-AFC4-6F175D3DCCD1}">
                            <a14:hiddenFill xmlns:a14="http://schemas.microsoft.com/office/drawing/2010/main">
                              <a:solidFill>
                                <a:srgbClr val="FFE7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 name="Object 110">
              <a:extLst>
                <a:ext uri="{FF2B5EF4-FFF2-40B4-BE49-F238E27FC236}">
                  <a16:creationId xmlns:a16="http://schemas.microsoft.com/office/drawing/2014/main" id="{225B9AF1-CF31-4424-A0D6-87819087D529}"/>
                </a:ext>
              </a:extLst>
            </p:cNvPr>
            <p:cNvGraphicFramePr>
              <a:graphicFrameLocks noChangeAspect="1"/>
            </p:cNvGraphicFramePr>
            <p:nvPr/>
          </p:nvGraphicFramePr>
          <p:xfrm>
            <a:off x="2112" y="0"/>
            <a:ext cx="341" cy="215"/>
          </p:xfrm>
          <a:graphic>
            <a:graphicData uri="http://schemas.openxmlformats.org/presentationml/2006/ole">
              <mc:AlternateContent xmlns:mc="http://schemas.openxmlformats.org/markup-compatibility/2006">
                <mc:Choice xmlns:v="urn:schemas-microsoft-com:vml" Requires="v">
                  <p:oleObj r:id="rId44" imgW="281057" imgH="178970" progId="Equation.3">
                    <p:embed/>
                  </p:oleObj>
                </mc:Choice>
                <mc:Fallback>
                  <p:oleObj r:id="rId44" imgW="281057" imgH="178970" progId="Equation.3">
                    <p:embed/>
                    <p:pic>
                      <p:nvPicPr>
                        <p:cNvPr id="7278" name="Object 110">
                          <a:extLst>
                            <a:ext uri="{FF2B5EF4-FFF2-40B4-BE49-F238E27FC236}">
                              <a16:creationId xmlns:a16="http://schemas.microsoft.com/office/drawing/2014/main" id="{4D311ECD-6313-46F2-9618-AFD18A2D2FD9}"/>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112" y="0"/>
                          <a:ext cx="341" cy="215"/>
                        </a:xfrm>
                        <a:prstGeom prst="rect">
                          <a:avLst/>
                        </a:prstGeom>
                        <a:noFill/>
                        <a:ln>
                          <a:noFill/>
                        </a:ln>
                        <a:effectLst/>
                        <a:extLst>
                          <a:ext uri="{909E8E84-426E-40DD-AFC4-6F175D3DCCD1}">
                            <a14:hiddenFill xmlns:a14="http://schemas.microsoft.com/office/drawing/2010/main">
                              <a:solidFill>
                                <a:srgbClr val="FFE7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 name="Object 111">
              <a:extLst>
                <a:ext uri="{FF2B5EF4-FFF2-40B4-BE49-F238E27FC236}">
                  <a16:creationId xmlns:a16="http://schemas.microsoft.com/office/drawing/2014/main" id="{6CD04FEE-8C5C-4805-8146-CA969A04625C}"/>
                </a:ext>
              </a:extLst>
            </p:cNvPr>
            <p:cNvGraphicFramePr>
              <a:graphicFrameLocks noChangeAspect="1"/>
            </p:cNvGraphicFramePr>
            <p:nvPr/>
          </p:nvGraphicFramePr>
          <p:xfrm>
            <a:off x="2496" y="0"/>
            <a:ext cx="341" cy="215"/>
          </p:xfrm>
          <a:graphic>
            <a:graphicData uri="http://schemas.openxmlformats.org/presentationml/2006/ole">
              <mc:AlternateContent xmlns:mc="http://schemas.openxmlformats.org/markup-compatibility/2006">
                <mc:Choice xmlns:v="urn:schemas-microsoft-com:vml" Requires="v">
                  <p:oleObj r:id="rId46" imgW="281057" imgH="178970" progId="Equation.3">
                    <p:embed/>
                  </p:oleObj>
                </mc:Choice>
                <mc:Fallback>
                  <p:oleObj r:id="rId46" imgW="281057" imgH="178970" progId="Equation.3">
                    <p:embed/>
                    <p:pic>
                      <p:nvPicPr>
                        <p:cNvPr id="7279" name="Object 111">
                          <a:extLst>
                            <a:ext uri="{FF2B5EF4-FFF2-40B4-BE49-F238E27FC236}">
                              <a16:creationId xmlns:a16="http://schemas.microsoft.com/office/drawing/2014/main" id="{74C80AEF-6B71-4074-9C71-98CB52C3FA3C}"/>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496" y="0"/>
                          <a:ext cx="341" cy="215"/>
                        </a:xfrm>
                        <a:prstGeom prst="rect">
                          <a:avLst/>
                        </a:prstGeom>
                        <a:noFill/>
                        <a:ln>
                          <a:noFill/>
                        </a:ln>
                        <a:effectLst/>
                        <a:extLst>
                          <a:ext uri="{909E8E84-426E-40DD-AFC4-6F175D3DCCD1}">
                            <a14:hiddenFill xmlns:a14="http://schemas.microsoft.com/office/drawing/2010/main">
                              <a:solidFill>
                                <a:srgbClr val="FFE7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 name="Object 112">
              <a:extLst>
                <a:ext uri="{FF2B5EF4-FFF2-40B4-BE49-F238E27FC236}">
                  <a16:creationId xmlns:a16="http://schemas.microsoft.com/office/drawing/2014/main" id="{45AACC70-AA88-4B28-90EB-40A66688ABA0}"/>
                </a:ext>
              </a:extLst>
            </p:cNvPr>
            <p:cNvGraphicFramePr>
              <a:graphicFrameLocks noChangeAspect="1"/>
            </p:cNvGraphicFramePr>
            <p:nvPr/>
          </p:nvGraphicFramePr>
          <p:xfrm>
            <a:off x="2880" y="0"/>
            <a:ext cx="341" cy="215"/>
          </p:xfrm>
          <a:graphic>
            <a:graphicData uri="http://schemas.openxmlformats.org/presentationml/2006/ole">
              <mc:AlternateContent xmlns:mc="http://schemas.openxmlformats.org/markup-compatibility/2006">
                <mc:Choice xmlns:v="urn:schemas-microsoft-com:vml" Requires="v">
                  <p:oleObj r:id="rId48" imgW="281057" imgH="178970" progId="Equation.3">
                    <p:embed/>
                  </p:oleObj>
                </mc:Choice>
                <mc:Fallback>
                  <p:oleObj r:id="rId48" imgW="281057" imgH="178970" progId="Equation.3">
                    <p:embed/>
                    <p:pic>
                      <p:nvPicPr>
                        <p:cNvPr id="7280" name="Object 112">
                          <a:extLst>
                            <a:ext uri="{FF2B5EF4-FFF2-40B4-BE49-F238E27FC236}">
                              <a16:creationId xmlns:a16="http://schemas.microsoft.com/office/drawing/2014/main" id="{3A3ADD14-9B99-420E-8E9D-9E3F5E22C45C}"/>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880" y="0"/>
                          <a:ext cx="341" cy="215"/>
                        </a:xfrm>
                        <a:prstGeom prst="rect">
                          <a:avLst/>
                        </a:prstGeom>
                        <a:noFill/>
                        <a:ln>
                          <a:noFill/>
                        </a:ln>
                        <a:effectLst/>
                        <a:extLst>
                          <a:ext uri="{909E8E84-426E-40DD-AFC4-6F175D3DCCD1}">
                            <a14:hiddenFill xmlns:a14="http://schemas.microsoft.com/office/drawing/2010/main">
                              <a:solidFill>
                                <a:srgbClr val="FFE7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 name="Object 113">
              <a:extLst>
                <a:ext uri="{FF2B5EF4-FFF2-40B4-BE49-F238E27FC236}">
                  <a16:creationId xmlns:a16="http://schemas.microsoft.com/office/drawing/2014/main" id="{9E153119-B774-4137-BF8B-62A3F31EFC5E}"/>
                </a:ext>
              </a:extLst>
            </p:cNvPr>
            <p:cNvGraphicFramePr>
              <a:graphicFrameLocks noChangeAspect="1"/>
            </p:cNvGraphicFramePr>
            <p:nvPr/>
          </p:nvGraphicFramePr>
          <p:xfrm>
            <a:off x="4075" y="0"/>
            <a:ext cx="341" cy="215"/>
          </p:xfrm>
          <a:graphic>
            <a:graphicData uri="http://schemas.openxmlformats.org/presentationml/2006/ole">
              <mc:AlternateContent xmlns:mc="http://schemas.openxmlformats.org/markup-compatibility/2006">
                <mc:Choice xmlns:v="urn:schemas-microsoft-com:vml" Requires="v">
                  <p:oleObj r:id="rId50" imgW="281057" imgH="178970" progId="Equation.3">
                    <p:embed/>
                  </p:oleObj>
                </mc:Choice>
                <mc:Fallback>
                  <p:oleObj r:id="rId50" imgW="281057" imgH="178970" progId="Equation.3">
                    <p:embed/>
                    <p:pic>
                      <p:nvPicPr>
                        <p:cNvPr id="7281" name="Object 113">
                          <a:extLst>
                            <a:ext uri="{FF2B5EF4-FFF2-40B4-BE49-F238E27FC236}">
                              <a16:creationId xmlns:a16="http://schemas.microsoft.com/office/drawing/2014/main" id="{EB812032-E57E-46CF-80A0-E8E5DE3789E8}"/>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075" y="0"/>
                          <a:ext cx="341" cy="215"/>
                        </a:xfrm>
                        <a:prstGeom prst="rect">
                          <a:avLst/>
                        </a:prstGeom>
                        <a:noFill/>
                        <a:ln>
                          <a:noFill/>
                        </a:ln>
                        <a:effectLst/>
                        <a:extLst>
                          <a:ext uri="{909E8E84-426E-40DD-AFC4-6F175D3DCCD1}">
                            <a14:hiddenFill xmlns:a14="http://schemas.microsoft.com/office/drawing/2010/main">
                              <a:solidFill>
                                <a:srgbClr val="FFE7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 name="Object 114">
              <a:extLst>
                <a:ext uri="{FF2B5EF4-FFF2-40B4-BE49-F238E27FC236}">
                  <a16:creationId xmlns:a16="http://schemas.microsoft.com/office/drawing/2014/main" id="{9C766AA6-AE39-40BA-83A7-A5C9ACC70FBB}"/>
                </a:ext>
              </a:extLst>
            </p:cNvPr>
            <p:cNvGraphicFramePr>
              <a:graphicFrameLocks noChangeAspect="1"/>
            </p:cNvGraphicFramePr>
            <p:nvPr/>
          </p:nvGraphicFramePr>
          <p:xfrm>
            <a:off x="4808" y="76"/>
            <a:ext cx="555" cy="260"/>
          </p:xfrm>
          <a:graphic>
            <a:graphicData uri="http://schemas.openxmlformats.org/presentationml/2006/ole">
              <mc:AlternateContent xmlns:mc="http://schemas.openxmlformats.org/markup-compatibility/2006">
                <mc:Choice xmlns:v="urn:schemas-microsoft-com:vml" Requires="v">
                  <p:oleObj r:id="rId52" imgW="433622" imgH="204225" progId="Equation.3">
                    <p:embed/>
                  </p:oleObj>
                </mc:Choice>
                <mc:Fallback>
                  <p:oleObj r:id="rId52" imgW="433622" imgH="204225" progId="Equation.3">
                    <p:embed/>
                    <p:pic>
                      <p:nvPicPr>
                        <p:cNvPr id="7282" name="Object 114">
                          <a:extLst>
                            <a:ext uri="{FF2B5EF4-FFF2-40B4-BE49-F238E27FC236}">
                              <a16:creationId xmlns:a16="http://schemas.microsoft.com/office/drawing/2014/main" id="{0B08391E-6433-47C6-A3E6-C960B6698844}"/>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808" y="76"/>
                          <a:ext cx="555"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 name="Text Box 115">
              <a:extLst>
                <a:ext uri="{FF2B5EF4-FFF2-40B4-BE49-F238E27FC236}">
                  <a16:creationId xmlns:a16="http://schemas.microsoft.com/office/drawing/2014/main" id="{01724ABC-2AA4-49A3-8EE9-32D1138C19F3}"/>
                </a:ext>
              </a:extLst>
            </p:cNvPr>
            <p:cNvSpPr txBox="1">
              <a:spLocks noChangeArrowheads="1"/>
            </p:cNvSpPr>
            <p:nvPr/>
          </p:nvSpPr>
          <p:spPr bwMode="auto">
            <a:xfrm>
              <a:off x="4704" y="384"/>
              <a:ext cx="91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1600" b="1">
                  <a:solidFill>
                    <a:srgbClr val="990000"/>
                  </a:solidFill>
                  <a:ea typeface="楷体_GB2312" pitchFamily="1" charset="-122"/>
                </a:rPr>
                <a:t>线性坐标系</a:t>
              </a:r>
            </a:p>
          </p:txBody>
        </p:sp>
      </p:grpSp>
      <p:sp>
        <p:nvSpPr>
          <p:cNvPr id="116" name="Text Box 116">
            <a:extLst>
              <a:ext uri="{FF2B5EF4-FFF2-40B4-BE49-F238E27FC236}">
                <a16:creationId xmlns:a16="http://schemas.microsoft.com/office/drawing/2014/main" id="{F3C4C3F8-9233-4F96-B909-369687BF0DD1}"/>
              </a:ext>
            </a:extLst>
          </p:cNvPr>
          <p:cNvSpPr txBox="1">
            <a:spLocks noChangeArrowheads="1"/>
          </p:cNvSpPr>
          <p:nvPr/>
        </p:nvSpPr>
        <p:spPr bwMode="auto">
          <a:xfrm>
            <a:off x="2772358" y="5717008"/>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2000" b="1">
                <a:solidFill>
                  <a:srgbClr val="800080"/>
                </a:solidFill>
                <a:ea typeface="楷体_GB2312" pitchFamily="1" charset="-122"/>
              </a:rPr>
              <a:t>紫</a:t>
            </a:r>
          </a:p>
        </p:txBody>
      </p:sp>
      <p:sp>
        <p:nvSpPr>
          <p:cNvPr id="117" name="Text Box 117">
            <a:extLst>
              <a:ext uri="{FF2B5EF4-FFF2-40B4-BE49-F238E27FC236}">
                <a16:creationId xmlns:a16="http://schemas.microsoft.com/office/drawing/2014/main" id="{C16CAF5E-71E5-4DDA-9B3D-0C08F3DD4DCD}"/>
              </a:ext>
            </a:extLst>
          </p:cNvPr>
          <p:cNvSpPr txBox="1">
            <a:spLocks noChangeArrowheads="1"/>
          </p:cNvSpPr>
          <p:nvPr/>
        </p:nvSpPr>
        <p:spPr bwMode="auto">
          <a:xfrm>
            <a:off x="3924883" y="5861471"/>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2000" b="1">
                <a:solidFill>
                  <a:srgbClr val="9900FF"/>
                </a:solidFill>
                <a:ea typeface="楷体_GB2312" pitchFamily="1" charset="-122"/>
              </a:rPr>
              <a:t>靛</a:t>
            </a:r>
          </a:p>
        </p:txBody>
      </p:sp>
      <p:sp>
        <p:nvSpPr>
          <p:cNvPr id="118" name="Text Box 118">
            <a:extLst>
              <a:ext uri="{FF2B5EF4-FFF2-40B4-BE49-F238E27FC236}">
                <a16:creationId xmlns:a16="http://schemas.microsoft.com/office/drawing/2014/main" id="{71A2984D-5E28-4226-B898-14C0E5CEF6A1}"/>
              </a:ext>
            </a:extLst>
          </p:cNvPr>
          <p:cNvSpPr txBox="1">
            <a:spLocks noChangeArrowheads="1"/>
          </p:cNvSpPr>
          <p:nvPr/>
        </p:nvSpPr>
        <p:spPr bwMode="auto">
          <a:xfrm>
            <a:off x="3348621" y="5790033"/>
            <a:ext cx="457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2000" b="1">
                <a:solidFill>
                  <a:srgbClr val="0000FF"/>
                </a:solidFill>
                <a:ea typeface="楷体_GB2312" pitchFamily="1" charset="-122"/>
              </a:rPr>
              <a:t>蓝</a:t>
            </a:r>
          </a:p>
        </p:txBody>
      </p:sp>
      <p:sp>
        <p:nvSpPr>
          <p:cNvPr id="119" name="Text Box 119">
            <a:extLst>
              <a:ext uri="{FF2B5EF4-FFF2-40B4-BE49-F238E27FC236}">
                <a16:creationId xmlns:a16="http://schemas.microsoft.com/office/drawing/2014/main" id="{D611C155-B226-44A9-951C-1D283A577DD5}"/>
              </a:ext>
            </a:extLst>
          </p:cNvPr>
          <p:cNvSpPr txBox="1">
            <a:spLocks noChangeArrowheads="1"/>
          </p:cNvSpPr>
          <p:nvPr/>
        </p:nvSpPr>
        <p:spPr bwMode="auto">
          <a:xfrm>
            <a:off x="5364746" y="5717008"/>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2000" b="1">
                <a:solidFill>
                  <a:srgbClr val="009900"/>
                </a:solidFill>
                <a:ea typeface="楷体_GB2312" pitchFamily="1" charset="-122"/>
              </a:rPr>
              <a:t>绿</a:t>
            </a:r>
          </a:p>
        </p:txBody>
      </p:sp>
      <p:sp>
        <p:nvSpPr>
          <p:cNvPr id="120" name="Text Box 120">
            <a:extLst>
              <a:ext uri="{FF2B5EF4-FFF2-40B4-BE49-F238E27FC236}">
                <a16:creationId xmlns:a16="http://schemas.microsoft.com/office/drawing/2014/main" id="{BEDBB333-AFC7-4B0D-87C9-02433BCBC22D}"/>
              </a:ext>
            </a:extLst>
          </p:cNvPr>
          <p:cNvSpPr txBox="1">
            <a:spLocks noChangeArrowheads="1"/>
          </p:cNvSpPr>
          <p:nvPr/>
        </p:nvSpPr>
        <p:spPr bwMode="auto">
          <a:xfrm>
            <a:off x="5833058" y="5736058"/>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2000" b="1">
                <a:solidFill>
                  <a:srgbClr val="FFCC00"/>
                </a:solidFill>
                <a:ea typeface="楷体_GB2312" pitchFamily="1" charset="-122"/>
              </a:rPr>
              <a:t>黄</a:t>
            </a:r>
          </a:p>
        </p:txBody>
      </p:sp>
      <p:sp>
        <p:nvSpPr>
          <p:cNvPr id="121" name="Text Box 121">
            <a:extLst>
              <a:ext uri="{FF2B5EF4-FFF2-40B4-BE49-F238E27FC236}">
                <a16:creationId xmlns:a16="http://schemas.microsoft.com/office/drawing/2014/main" id="{B140F8FA-640A-4FB6-BFDC-7DBCA66978BB}"/>
              </a:ext>
            </a:extLst>
          </p:cNvPr>
          <p:cNvSpPr txBox="1">
            <a:spLocks noChangeArrowheads="1"/>
          </p:cNvSpPr>
          <p:nvPr/>
        </p:nvSpPr>
        <p:spPr bwMode="auto">
          <a:xfrm>
            <a:off x="6517271" y="5861471"/>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2000" b="1">
                <a:solidFill>
                  <a:srgbClr val="FF9933"/>
                </a:solidFill>
                <a:ea typeface="楷体_GB2312" pitchFamily="1" charset="-122"/>
              </a:rPr>
              <a:t>橙</a:t>
            </a:r>
          </a:p>
        </p:txBody>
      </p:sp>
      <p:sp>
        <p:nvSpPr>
          <p:cNvPr id="122" name="Text Box 122">
            <a:extLst>
              <a:ext uri="{FF2B5EF4-FFF2-40B4-BE49-F238E27FC236}">
                <a16:creationId xmlns:a16="http://schemas.microsoft.com/office/drawing/2014/main" id="{F5C3187A-119F-4D1B-8B65-235D0189B740}"/>
              </a:ext>
            </a:extLst>
          </p:cNvPr>
          <p:cNvSpPr txBox="1">
            <a:spLocks noChangeArrowheads="1"/>
          </p:cNvSpPr>
          <p:nvPr/>
        </p:nvSpPr>
        <p:spPr bwMode="auto">
          <a:xfrm>
            <a:off x="7957133" y="5790033"/>
            <a:ext cx="64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2000" b="1">
                <a:solidFill>
                  <a:srgbClr val="FF0000"/>
                </a:solidFill>
                <a:ea typeface="楷体_GB2312" pitchFamily="1" charset="-122"/>
              </a:rPr>
              <a:t>红</a:t>
            </a:r>
          </a:p>
        </p:txBody>
      </p:sp>
      <p:sp>
        <p:nvSpPr>
          <p:cNvPr id="123" name="Text Box 123">
            <a:extLst>
              <a:ext uri="{FF2B5EF4-FFF2-40B4-BE49-F238E27FC236}">
                <a16:creationId xmlns:a16="http://schemas.microsoft.com/office/drawing/2014/main" id="{504D7BA2-C5D3-43A6-92DA-C2983640015D}"/>
              </a:ext>
            </a:extLst>
          </p:cNvPr>
          <p:cNvSpPr txBox="1">
            <a:spLocks noChangeArrowheads="1"/>
          </p:cNvSpPr>
          <p:nvPr/>
        </p:nvSpPr>
        <p:spPr bwMode="auto">
          <a:xfrm>
            <a:off x="5147258" y="2535658"/>
            <a:ext cx="114300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2800" b="1">
                <a:solidFill>
                  <a:srgbClr val="009900"/>
                </a:solidFill>
                <a:ea typeface="楷体_GB2312" pitchFamily="1" charset="-122"/>
              </a:rPr>
              <a:t>光  波</a:t>
            </a:r>
          </a:p>
        </p:txBody>
      </p:sp>
      <p:sp>
        <p:nvSpPr>
          <p:cNvPr id="124" name="Line 124">
            <a:extLst>
              <a:ext uri="{FF2B5EF4-FFF2-40B4-BE49-F238E27FC236}">
                <a16:creationId xmlns:a16="http://schemas.microsoft.com/office/drawing/2014/main" id="{738D1389-DCE9-41E4-9731-0FD38B183345}"/>
              </a:ext>
            </a:extLst>
          </p:cNvPr>
          <p:cNvSpPr>
            <a:spLocks noChangeShapeType="1"/>
          </p:cNvSpPr>
          <p:nvPr/>
        </p:nvSpPr>
        <p:spPr bwMode="auto">
          <a:xfrm>
            <a:off x="6664908" y="2230858"/>
            <a:ext cx="0" cy="38100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44288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95C33-DDAE-4485-B20E-414F3276EC6D}"/>
              </a:ext>
            </a:extLst>
          </p:cNvPr>
          <p:cNvSpPr>
            <a:spLocks noGrp="1"/>
          </p:cNvSpPr>
          <p:nvPr>
            <p:ph type="title"/>
          </p:nvPr>
        </p:nvSpPr>
        <p:spPr/>
        <p:txBody>
          <a:bodyPr/>
          <a:lstStyle/>
          <a:p>
            <a:r>
              <a:rPr lang="zh-CN" altLang="en-US" dirty="0"/>
              <a:t>作业问题</a:t>
            </a:r>
          </a:p>
        </p:txBody>
      </p:sp>
      <p:sp>
        <p:nvSpPr>
          <p:cNvPr id="3" name="矩形 2">
            <a:extLst>
              <a:ext uri="{FF2B5EF4-FFF2-40B4-BE49-F238E27FC236}">
                <a16:creationId xmlns:a16="http://schemas.microsoft.com/office/drawing/2014/main" id="{325A3A28-6C59-46B0-A852-1676E494EA3F}"/>
              </a:ext>
            </a:extLst>
          </p:cNvPr>
          <p:cNvSpPr/>
          <p:nvPr/>
        </p:nvSpPr>
        <p:spPr>
          <a:xfrm>
            <a:off x="427652" y="1690688"/>
            <a:ext cx="11559074" cy="3974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AutoNum type="arabicPeriod"/>
            </a:pPr>
            <a:r>
              <a:rPr lang="zh-CN" altLang="en-US" sz="3600" dirty="0"/>
              <a:t>彩虹的原理：颜色分布？背对太阳还是面向太阳？为什么是半圆形？。</a:t>
            </a:r>
            <a:endParaRPr lang="en-US" altLang="zh-CN" sz="3600" dirty="0"/>
          </a:p>
          <a:p>
            <a:pPr marL="342900" indent="-342900">
              <a:lnSpc>
                <a:spcPct val="200000"/>
              </a:lnSpc>
              <a:buAutoNum type="arabicPeriod"/>
            </a:pPr>
            <a:r>
              <a:rPr lang="zh-CN" altLang="en-US" sz="3600" dirty="0"/>
              <a:t>为什么早晚的太阳看上去都是椭圆形的，而不是圆的？</a:t>
            </a:r>
          </a:p>
        </p:txBody>
      </p:sp>
    </p:spTree>
    <p:extLst>
      <p:ext uri="{BB962C8B-B14F-4D97-AF65-F5344CB8AC3E}">
        <p14:creationId xmlns:p14="http://schemas.microsoft.com/office/powerpoint/2010/main" val="3078987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7E574-AD63-4779-9FC7-211DA0A633D5}"/>
              </a:ext>
            </a:extLst>
          </p:cNvPr>
          <p:cNvSpPr>
            <a:spLocks noGrp="1"/>
          </p:cNvSpPr>
          <p:nvPr>
            <p:ph type="title"/>
          </p:nvPr>
        </p:nvSpPr>
        <p:spPr/>
        <p:txBody>
          <a:bodyPr/>
          <a:lstStyle/>
          <a:p>
            <a:pPr algn="ctr"/>
            <a:r>
              <a:rPr lang="zh-CN" altLang="en-US" dirty="0"/>
              <a:t>研究方法</a:t>
            </a:r>
          </a:p>
        </p:txBody>
      </p:sp>
      <p:sp>
        <p:nvSpPr>
          <p:cNvPr id="5" name="Text Box 3">
            <a:extLst>
              <a:ext uri="{FF2B5EF4-FFF2-40B4-BE49-F238E27FC236}">
                <a16:creationId xmlns:a16="http://schemas.microsoft.com/office/drawing/2014/main" id="{2F2A369D-6359-4A3E-A371-C724865BF5AC}"/>
              </a:ext>
            </a:extLst>
          </p:cNvPr>
          <p:cNvSpPr txBox="1">
            <a:spLocks noChangeArrowheads="1"/>
          </p:cNvSpPr>
          <p:nvPr/>
        </p:nvSpPr>
        <p:spPr bwMode="auto">
          <a:xfrm>
            <a:off x="1810543" y="1932506"/>
            <a:ext cx="2189163" cy="547687"/>
          </a:xfrm>
          <a:prstGeom prst="rect">
            <a:avLst/>
          </a:prstGeom>
          <a:noFill/>
          <a:ln w="28575">
            <a:solidFill>
              <a:srgbClr val="FF5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ea typeface="隶书" pitchFamily="49" charset="-122"/>
                <a:sym typeface="Arial" panose="020B0604020202020204" pitchFamily="34" charset="0"/>
              </a:rPr>
              <a:t>观察和实验</a:t>
            </a:r>
          </a:p>
        </p:txBody>
      </p:sp>
      <p:sp>
        <p:nvSpPr>
          <p:cNvPr id="6" name="Text Box 4">
            <a:extLst>
              <a:ext uri="{FF2B5EF4-FFF2-40B4-BE49-F238E27FC236}">
                <a16:creationId xmlns:a16="http://schemas.microsoft.com/office/drawing/2014/main" id="{EB61E01B-638E-4583-924C-F460B8B5C8C3}"/>
              </a:ext>
            </a:extLst>
          </p:cNvPr>
          <p:cNvSpPr txBox="1">
            <a:spLocks noChangeArrowheads="1"/>
          </p:cNvSpPr>
          <p:nvPr/>
        </p:nvSpPr>
        <p:spPr bwMode="auto">
          <a:xfrm>
            <a:off x="6923881" y="2005531"/>
            <a:ext cx="3527425" cy="547687"/>
          </a:xfrm>
          <a:prstGeom prst="rect">
            <a:avLst/>
          </a:prstGeom>
          <a:noFill/>
          <a:ln w="28575">
            <a:solidFill>
              <a:srgbClr val="FF5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ea typeface="隶书" pitchFamily="49" charset="-122"/>
              </a:rPr>
              <a:t>提出假设，形成理论</a:t>
            </a:r>
          </a:p>
        </p:txBody>
      </p:sp>
      <p:grpSp>
        <p:nvGrpSpPr>
          <p:cNvPr id="7" name="Group 5">
            <a:extLst>
              <a:ext uri="{FF2B5EF4-FFF2-40B4-BE49-F238E27FC236}">
                <a16:creationId xmlns:a16="http://schemas.microsoft.com/office/drawing/2014/main" id="{39949FF4-A662-466A-8781-AE7C54CDE470}"/>
              </a:ext>
            </a:extLst>
          </p:cNvPr>
          <p:cNvGrpSpPr>
            <a:grpSpLocks/>
          </p:cNvGrpSpPr>
          <p:nvPr/>
        </p:nvGrpSpPr>
        <p:grpSpPr bwMode="auto">
          <a:xfrm>
            <a:off x="3971131" y="1861068"/>
            <a:ext cx="2913062" cy="500063"/>
            <a:chOff x="0" y="0"/>
            <a:chExt cx="1584" cy="315"/>
          </a:xfrm>
        </p:grpSpPr>
        <p:sp>
          <p:nvSpPr>
            <p:cNvPr id="8" name="Text Box 6">
              <a:extLst>
                <a:ext uri="{FF2B5EF4-FFF2-40B4-BE49-F238E27FC236}">
                  <a16:creationId xmlns:a16="http://schemas.microsoft.com/office/drawing/2014/main" id="{2417D0CB-E72F-4831-8D50-E182F1671AA3}"/>
                </a:ext>
              </a:extLst>
            </p:cNvPr>
            <p:cNvSpPr txBox="1">
              <a:spLocks noChangeArrowheads="1"/>
            </p:cNvSpPr>
            <p:nvPr/>
          </p:nvSpPr>
          <p:spPr bwMode="auto">
            <a:xfrm>
              <a:off x="96" y="0"/>
              <a:ext cx="14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0000"/>
                  </a:solidFill>
                </a:rPr>
                <a:t>分析、抽象、综合</a:t>
              </a:r>
            </a:p>
          </p:txBody>
        </p:sp>
        <p:sp>
          <p:nvSpPr>
            <p:cNvPr id="9" name="Line 7">
              <a:extLst>
                <a:ext uri="{FF2B5EF4-FFF2-40B4-BE49-F238E27FC236}">
                  <a16:creationId xmlns:a16="http://schemas.microsoft.com/office/drawing/2014/main" id="{2B2B2A87-46B8-4250-B660-9A9755B0B50F}"/>
                </a:ext>
              </a:extLst>
            </p:cNvPr>
            <p:cNvSpPr>
              <a:spLocks noChangeShapeType="1"/>
            </p:cNvSpPr>
            <p:nvPr/>
          </p:nvSpPr>
          <p:spPr bwMode="auto">
            <a:xfrm>
              <a:off x="0" y="315"/>
              <a:ext cx="1584" cy="0"/>
            </a:xfrm>
            <a:prstGeom prst="line">
              <a:avLst/>
            </a:prstGeom>
            <a:noFill/>
            <a:ln w="28575">
              <a:solidFill>
                <a:srgbClr val="3399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 name="Text Box 8">
            <a:extLst>
              <a:ext uri="{FF2B5EF4-FFF2-40B4-BE49-F238E27FC236}">
                <a16:creationId xmlns:a16="http://schemas.microsoft.com/office/drawing/2014/main" id="{42528E99-8BA9-49A6-8DED-90AAC8F304E1}"/>
              </a:ext>
            </a:extLst>
          </p:cNvPr>
          <p:cNvSpPr txBox="1">
            <a:spLocks noChangeArrowheads="1"/>
          </p:cNvSpPr>
          <p:nvPr/>
        </p:nvSpPr>
        <p:spPr bwMode="auto">
          <a:xfrm>
            <a:off x="3755231" y="2940568"/>
            <a:ext cx="3930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0000"/>
                </a:solidFill>
              </a:rPr>
              <a:t>接受实践检验、完善理论</a:t>
            </a:r>
          </a:p>
        </p:txBody>
      </p:sp>
      <p:grpSp>
        <p:nvGrpSpPr>
          <p:cNvPr id="11" name="Group 9">
            <a:extLst>
              <a:ext uri="{FF2B5EF4-FFF2-40B4-BE49-F238E27FC236}">
                <a16:creationId xmlns:a16="http://schemas.microsoft.com/office/drawing/2014/main" id="{2B852F30-E2EE-410F-B805-C5CFB388B1BD}"/>
              </a:ext>
            </a:extLst>
          </p:cNvPr>
          <p:cNvGrpSpPr>
            <a:grpSpLocks/>
          </p:cNvGrpSpPr>
          <p:nvPr/>
        </p:nvGrpSpPr>
        <p:grpSpPr bwMode="auto">
          <a:xfrm>
            <a:off x="3388518" y="2588143"/>
            <a:ext cx="4267200" cy="241300"/>
            <a:chOff x="0" y="0"/>
            <a:chExt cx="2688" cy="288"/>
          </a:xfrm>
        </p:grpSpPr>
        <p:sp>
          <p:nvSpPr>
            <p:cNvPr id="12" name="Line 10">
              <a:extLst>
                <a:ext uri="{FF2B5EF4-FFF2-40B4-BE49-F238E27FC236}">
                  <a16:creationId xmlns:a16="http://schemas.microsoft.com/office/drawing/2014/main" id="{A6E486F6-E3C9-4A83-B60C-0481C8D4BDCD}"/>
                </a:ext>
              </a:extLst>
            </p:cNvPr>
            <p:cNvSpPr>
              <a:spLocks noChangeShapeType="1"/>
            </p:cNvSpPr>
            <p:nvPr/>
          </p:nvSpPr>
          <p:spPr bwMode="auto">
            <a:xfrm>
              <a:off x="2688" y="48"/>
              <a:ext cx="0" cy="240"/>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a:extLst>
                <a:ext uri="{FF2B5EF4-FFF2-40B4-BE49-F238E27FC236}">
                  <a16:creationId xmlns:a16="http://schemas.microsoft.com/office/drawing/2014/main" id="{1CFE90A8-476E-48EC-8CFE-06DB52D17B40}"/>
                </a:ext>
              </a:extLst>
            </p:cNvPr>
            <p:cNvSpPr>
              <a:spLocks noChangeShapeType="1"/>
            </p:cNvSpPr>
            <p:nvPr/>
          </p:nvSpPr>
          <p:spPr bwMode="auto">
            <a:xfrm flipH="1">
              <a:off x="0" y="288"/>
              <a:ext cx="2688" cy="0"/>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2">
              <a:extLst>
                <a:ext uri="{FF2B5EF4-FFF2-40B4-BE49-F238E27FC236}">
                  <a16:creationId xmlns:a16="http://schemas.microsoft.com/office/drawing/2014/main" id="{7D3000C9-BA97-4139-A889-42AD8C94EE24}"/>
                </a:ext>
              </a:extLst>
            </p:cNvPr>
            <p:cNvSpPr>
              <a:spLocks noChangeShapeType="1"/>
            </p:cNvSpPr>
            <p:nvPr/>
          </p:nvSpPr>
          <p:spPr bwMode="auto">
            <a:xfrm flipV="1">
              <a:off x="0" y="0"/>
              <a:ext cx="0" cy="288"/>
            </a:xfrm>
            <a:prstGeom prst="line">
              <a:avLst/>
            </a:prstGeom>
            <a:noFill/>
            <a:ln w="28575">
              <a:solidFill>
                <a:srgbClr val="3399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 name="Text Box 13">
            <a:extLst>
              <a:ext uri="{FF2B5EF4-FFF2-40B4-BE49-F238E27FC236}">
                <a16:creationId xmlns:a16="http://schemas.microsoft.com/office/drawing/2014/main" id="{CE732767-AE0C-4F8A-A43D-A13139BF1251}"/>
              </a:ext>
            </a:extLst>
          </p:cNvPr>
          <p:cNvSpPr txBox="1">
            <a:spLocks noChangeArrowheads="1"/>
          </p:cNvSpPr>
          <p:nvPr/>
        </p:nvSpPr>
        <p:spPr bwMode="auto">
          <a:xfrm>
            <a:off x="1880393" y="3373956"/>
            <a:ext cx="15192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3200" b="1">
                <a:solidFill>
                  <a:srgbClr val="3333FF"/>
                </a:solidFill>
                <a:effectLst>
                  <a:outerShdw blurRad="38100" dist="38100" dir="2700000" algn="tl">
                    <a:srgbClr val="C0C0C0"/>
                  </a:outerShdw>
                </a:effectLst>
                <a:ea typeface="华文楷体" panose="02010600040101010101" pitchFamily="2" charset="-122"/>
              </a:rPr>
              <a:t>内容</a:t>
            </a:r>
            <a:r>
              <a:rPr lang="zh-CN" altLang="en-US" sz="3200">
                <a:solidFill>
                  <a:srgbClr val="3333FF"/>
                </a:solidFill>
                <a:effectLst>
                  <a:outerShdw blurRad="38100" dist="38100" dir="2700000" algn="tl">
                    <a:srgbClr val="C0C0C0"/>
                  </a:outerShdw>
                </a:effectLst>
                <a:ea typeface="华文楷体" panose="02010600040101010101" pitchFamily="2" charset="-122"/>
              </a:rPr>
              <a:t>： </a:t>
            </a:r>
          </a:p>
        </p:txBody>
      </p:sp>
      <p:sp>
        <p:nvSpPr>
          <p:cNvPr id="16" name="Text Box 14">
            <a:extLst>
              <a:ext uri="{FF2B5EF4-FFF2-40B4-BE49-F238E27FC236}">
                <a16:creationId xmlns:a16="http://schemas.microsoft.com/office/drawing/2014/main" id="{056C7A02-4CD5-4B40-B4EE-CB23ACD8277F}"/>
              </a:ext>
            </a:extLst>
          </p:cNvPr>
          <p:cNvSpPr txBox="1">
            <a:spLocks noChangeArrowheads="1"/>
          </p:cNvSpPr>
          <p:nvPr/>
        </p:nvSpPr>
        <p:spPr bwMode="auto">
          <a:xfrm>
            <a:off x="1667668" y="4237556"/>
            <a:ext cx="8856663" cy="2351087"/>
          </a:xfrm>
          <a:prstGeom prst="rect">
            <a:avLst/>
          </a:prstGeom>
          <a:noFill/>
          <a:ln w="38100">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Blip>
                <a:blip r:embed="rId2"/>
              </a:buBlip>
            </a:pPr>
            <a:r>
              <a:rPr lang="zh-CN" altLang="en-US" sz="2800" b="1">
                <a:ea typeface="华文楷体" panose="02010600040101010101" pitchFamily="2" charset="-122"/>
              </a:rPr>
              <a:t>光的传播</a:t>
            </a:r>
            <a:r>
              <a:rPr lang="zh-CN" altLang="en-US" sz="2800" b="1">
                <a:effectLst>
                  <a:outerShdw blurRad="38100" dist="38100" dir="2700000" algn="tl">
                    <a:srgbClr val="C0C0C0"/>
                  </a:outerShdw>
                </a:effectLst>
                <a:latin typeface="仿宋_GB2312" charset="-122"/>
                <a:ea typeface="仿宋_GB2312" charset="-122"/>
              </a:rPr>
              <a:t>----</a:t>
            </a:r>
            <a:r>
              <a:rPr lang="zh-CN" altLang="en-US" sz="2800" b="1">
                <a:ea typeface="华文楷体" panose="02010600040101010101" pitchFamily="2" charset="-122"/>
              </a:rPr>
              <a:t>反射、折射、衍射、干涉、偏振等；</a:t>
            </a:r>
          </a:p>
          <a:p>
            <a:pPr>
              <a:lnSpc>
                <a:spcPct val="200000"/>
              </a:lnSpc>
              <a:buFontTx/>
              <a:buBlip>
                <a:blip r:embed="rId2"/>
              </a:buBlip>
            </a:pPr>
            <a:r>
              <a:rPr lang="zh-CN" altLang="en-US" sz="2800" b="1">
                <a:ea typeface="华文楷体" panose="02010600040101010101" pitchFamily="2" charset="-122"/>
              </a:rPr>
              <a:t>光与物质的相互作用-</a:t>
            </a:r>
            <a:r>
              <a:rPr lang="zh-CN" altLang="en-US" sz="2800" b="1">
                <a:effectLst>
                  <a:outerShdw blurRad="38100" dist="38100" dir="2700000" algn="tl">
                    <a:srgbClr val="C0C0C0"/>
                  </a:outerShdw>
                </a:effectLst>
                <a:latin typeface="仿宋_GB2312" charset="-122"/>
                <a:ea typeface="仿宋_GB2312" charset="-122"/>
                <a:sym typeface="Arial" panose="020B0604020202020204" pitchFamily="34" charset="0"/>
              </a:rPr>
              <a:t>----</a:t>
            </a:r>
            <a:r>
              <a:rPr lang="zh-CN" altLang="en-US" sz="2800" b="1">
                <a:ea typeface="华文楷体" panose="02010600040101010101" pitchFamily="2" charset="-122"/>
              </a:rPr>
              <a:t>色散、散射等其它光的作用</a:t>
            </a:r>
          </a:p>
          <a:p>
            <a:pPr>
              <a:lnSpc>
                <a:spcPct val="200000"/>
              </a:lnSpc>
              <a:buFontTx/>
              <a:buBlip>
                <a:blip r:embed="rId2"/>
              </a:buBlip>
            </a:pPr>
            <a:r>
              <a:rPr lang="zh-CN" altLang="en-US" sz="2800" b="1">
                <a:ea typeface="华文楷体" panose="02010600040101010101" pitchFamily="2" charset="-122"/>
                <a:sym typeface="Arial" panose="020B0604020202020204" pitchFamily="34" charset="0"/>
              </a:rPr>
              <a:t>光的本质的研究</a:t>
            </a:r>
          </a:p>
        </p:txBody>
      </p:sp>
    </p:spTree>
    <p:extLst>
      <p:ext uri="{BB962C8B-B14F-4D97-AF65-F5344CB8AC3E}">
        <p14:creationId xmlns:p14="http://schemas.microsoft.com/office/powerpoint/2010/main" val="399356061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1703</TotalTime>
  <Words>3501</Words>
  <Application>Microsoft Office PowerPoint</Application>
  <PresentationFormat>宽屏</PresentationFormat>
  <Paragraphs>325</Paragraphs>
  <Slides>45</Slides>
  <Notes>0</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vt:i4>
      </vt:variant>
      <vt:variant>
        <vt:lpstr>幻灯片标题</vt:lpstr>
      </vt:variant>
      <vt:variant>
        <vt:i4>45</vt:i4>
      </vt:variant>
    </vt:vector>
  </HeadingPairs>
  <TitlesOfParts>
    <vt:vector size="65" baseType="lpstr">
      <vt:lpstr>PingFang SC</vt:lpstr>
      <vt:lpstr>Segoe UI Variable Display Semib</vt:lpstr>
      <vt:lpstr>等线</vt:lpstr>
      <vt:lpstr>等线 Light</vt:lpstr>
      <vt:lpstr>仿宋_GB2312</vt:lpstr>
      <vt:lpstr>黑体</vt:lpstr>
      <vt:lpstr>华文行楷</vt:lpstr>
      <vt:lpstr>楷体_GB2312</vt:lpstr>
      <vt:lpstr>隶书</vt:lpstr>
      <vt:lpstr>宋体</vt:lpstr>
      <vt:lpstr>Microsoft Yahei</vt:lpstr>
      <vt:lpstr>Arial</vt:lpstr>
      <vt:lpstr>Arial</vt:lpstr>
      <vt:lpstr>tahoma</vt:lpstr>
      <vt:lpstr>Times New Roman</vt:lpstr>
      <vt:lpstr>Verdana</vt:lpstr>
      <vt:lpstr>Wingdings</vt:lpstr>
      <vt:lpstr>Office 主题​​</vt:lpstr>
      <vt:lpstr>Equation.3</vt:lpstr>
      <vt:lpstr>Microsoft Word Picture</vt:lpstr>
      <vt:lpstr>PowerPoint 演示文稿</vt:lpstr>
      <vt:lpstr>课程内容及考核</vt:lpstr>
      <vt:lpstr>参考书</vt:lpstr>
      <vt:lpstr>内容要点</vt:lpstr>
      <vt:lpstr>什么是光？</vt:lpstr>
      <vt:lpstr>什么是光？</vt:lpstr>
      <vt:lpstr>电磁波谱</vt:lpstr>
      <vt:lpstr>作业问题</vt:lpstr>
      <vt:lpstr>研究方法</vt:lpstr>
      <vt:lpstr>PowerPoint 演示文稿</vt:lpstr>
      <vt:lpstr>光学简史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光学发展史的五大阶段</vt:lpstr>
      <vt:lpstr>光学相关的诺奖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光刻机</vt:lpstr>
      <vt:lpstr>PowerPoint 演示文稿</vt:lpstr>
      <vt:lpstr>光刻机</vt:lpstr>
      <vt:lpstr>光刻机</vt:lpstr>
      <vt:lpstr>光刻机</vt:lpstr>
      <vt:lpstr>光刻机</vt:lpstr>
      <vt:lpstr>光刻机</vt:lpstr>
      <vt:lpstr>光刻机</vt:lpstr>
      <vt:lpstr>光刻机</vt:lpstr>
      <vt:lpstr>光刻机</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光    学</dc:title>
  <dc:creator>Zhibo Liu</dc:creator>
  <cp:lastModifiedBy>liu zhibo</cp:lastModifiedBy>
  <cp:revision>39</cp:revision>
  <dcterms:created xsi:type="dcterms:W3CDTF">2020-08-21T06:25:00Z</dcterms:created>
  <dcterms:modified xsi:type="dcterms:W3CDTF">2022-09-14T00:53:00Z</dcterms:modified>
</cp:coreProperties>
</file>